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4" r:id="rId2"/>
    <p:sldId id="292" r:id="rId3"/>
    <p:sldId id="294" r:id="rId4"/>
    <p:sldId id="265" r:id="rId5"/>
    <p:sldId id="299" r:id="rId6"/>
    <p:sldId id="302" r:id="rId7"/>
    <p:sldId id="296" r:id="rId8"/>
    <p:sldId id="298" r:id="rId9"/>
    <p:sldId id="297" r:id="rId10"/>
    <p:sldId id="300" r:id="rId11"/>
    <p:sldId id="301" r:id="rId12"/>
    <p:sldId id="303" r:id="rId13"/>
    <p:sldId id="304" r:id="rId14"/>
    <p:sldId id="305" r:id="rId15"/>
    <p:sldId id="306" r:id="rId16"/>
    <p:sldId id="309" r:id="rId17"/>
    <p:sldId id="307" r:id="rId18"/>
    <p:sldId id="310" r:id="rId19"/>
    <p:sldId id="311" r:id="rId20"/>
    <p:sldId id="312" r:id="rId21"/>
    <p:sldId id="314" r:id="rId22"/>
    <p:sldId id="313" r:id="rId23"/>
    <p:sldId id="315" r:id="rId24"/>
    <p:sldId id="316" r:id="rId25"/>
    <p:sldId id="317" r:id="rId26"/>
  </p:sldIdLst>
  <p:sldSz cx="12192000" cy="6858000"/>
  <p:notesSz cx="7104063" cy="10234613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121C"/>
    <a:srgbClr val="0AC3BD"/>
    <a:srgbClr val="79729E"/>
    <a:srgbClr val="B5B8CE"/>
    <a:srgbClr val="9699BA"/>
    <a:srgbClr val="7E81AA"/>
    <a:srgbClr val="A7B3D2"/>
    <a:srgbClr val="FB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48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Workbook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60918620511501"/>
          <c:y val="3.8040435594302202E-2"/>
          <c:w val="0.86222835599668701"/>
          <c:h val="0.821688385386373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AC3BD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AC3BD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cat>
            <c:strRef>
              <c:f>Sheet1!$A$2:$A$5</c:f>
              <c:strCache>
                <c:ptCount val="4"/>
                <c:pt idx="0">
                  <c:v>202X</c:v>
                </c:pt>
                <c:pt idx="1">
                  <c:v>202X</c:v>
                </c:pt>
                <c:pt idx="2">
                  <c:v>202X</c:v>
                </c:pt>
                <c:pt idx="3">
                  <c:v>202X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4"/>
        <c:axId val="841331600"/>
        <c:axId val="841328856"/>
      </c:barChart>
      <c:catAx>
        <c:axId val="8413316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cs"/>
              </a:defRPr>
            </a:pPr>
            <a:endParaRPr lang="zh-CN"/>
          </a:p>
        </c:txPr>
        <c:crossAx val="841328856"/>
        <c:crosses val="autoZero"/>
        <c:auto val="1"/>
        <c:lblAlgn val="ctr"/>
        <c:lblOffset val="100"/>
        <c:noMultiLvlLbl val="0"/>
      </c:catAx>
      <c:valAx>
        <c:axId val="841328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cs"/>
              </a:defRPr>
            </a:pPr>
            <a:endParaRPr lang="zh-CN"/>
          </a:p>
        </c:txPr>
        <c:crossAx val="8413316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800" b="0">
          <a:solidFill>
            <a:schemeClr val="tx1">
              <a:lumMod val="75000"/>
              <a:lumOff val="25000"/>
            </a:schemeClr>
          </a:solidFill>
          <a:latin typeface="思源黑体 CN Light" panose="020B0300000000000000" charset="-122"/>
          <a:ea typeface="思源黑体 CN Light" panose="020B0300000000000000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</a:rPr>
              <a:t>2023/1/8</a:t>
            </a:fld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</a:rPr>
              <a:t>‹#›</a:t>
            </a:fld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01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81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26" Type="http://schemas.openxmlformats.org/officeDocument/2006/relationships/tags" Target="../tags/tag161.xml"/><Relationship Id="rId3" Type="http://schemas.openxmlformats.org/officeDocument/2006/relationships/tags" Target="../tags/tag138.xml"/><Relationship Id="rId21" Type="http://schemas.openxmlformats.org/officeDocument/2006/relationships/tags" Target="../tags/tag156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5" Type="http://schemas.openxmlformats.org/officeDocument/2006/relationships/tags" Target="../tags/tag160.xml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24" Type="http://schemas.openxmlformats.org/officeDocument/2006/relationships/tags" Target="../tags/tag159.xml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23" Type="http://schemas.openxmlformats.org/officeDocument/2006/relationships/tags" Target="../tags/tag158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Relationship Id="rId22" Type="http://schemas.openxmlformats.org/officeDocument/2006/relationships/tags" Target="../tags/tag157.xml"/><Relationship Id="rId27" Type="http://schemas.openxmlformats.org/officeDocument/2006/relationships/tags" Target="../tags/tag16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tags" Target="../tags/tag175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tags" Target="../tags/tag174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6" Type="http://schemas.openxmlformats.org/officeDocument/2006/relationships/tags" Target="../tags/tag178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tags" Target="../tags/tag173.xml"/><Relationship Id="rId5" Type="http://schemas.openxmlformats.org/officeDocument/2006/relationships/tags" Target="../tags/tag167.xml"/><Relationship Id="rId15" Type="http://schemas.openxmlformats.org/officeDocument/2006/relationships/tags" Target="../tags/tag177.xml"/><Relationship Id="rId10" Type="http://schemas.openxmlformats.org/officeDocument/2006/relationships/tags" Target="../tags/tag172.xml"/><Relationship Id="rId4" Type="http://schemas.openxmlformats.org/officeDocument/2006/relationships/tags" Target="../tags/tag166.xml"/><Relationship Id="rId9" Type="http://schemas.openxmlformats.org/officeDocument/2006/relationships/tags" Target="../tags/tag171.xml"/><Relationship Id="rId14" Type="http://schemas.openxmlformats.org/officeDocument/2006/relationships/tags" Target="../tags/tag17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tags" Target="../tags/tag191.xml"/><Relationship Id="rId18" Type="http://schemas.openxmlformats.org/officeDocument/2006/relationships/tags" Target="../tags/tag196.xml"/><Relationship Id="rId3" Type="http://schemas.openxmlformats.org/officeDocument/2006/relationships/tags" Target="../tags/tag181.xml"/><Relationship Id="rId21" Type="http://schemas.openxmlformats.org/officeDocument/2006/relationships/tags" Target="../tags/tag199.xml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tags" Target="../tags/tag195.xml"/><Relationship Id="rId2" Type="http://schemas.openxmlformats.org/officeDocument/2006/relationships/tags" Target="../tags/tag180.xml"/><Relationship Id="rId16" Type="http://schemas.openxmlformats.org/officeDocument/2006/relationships/tags" Target="../tags/tag194.xml"/><Relationship Id="rId20" Type="http://schemas.openxmlformats.org/officeDocument/2006/relationships/tags" Target="../tags/tag198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5" Type="http://schemas.openxmlformats.org/officeDocument/2006/relationships/tags" Target="../tags/tag183.xml"/><Relationship Id="rId15" Type="http://schemas.openxmlformats.org/officeDocument/2006/relationships/tags" Target="../tags/tag193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188.xml"/><Relationship Id="rId19" Type="http://schemas.openxmlformats.org/officeDocument/2006/relationships/tags" Target="../tags/tag197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Relationship Id="rId22" Type="http://schemas.openxmlformats.org/officeDocument/2006/relationships/tags" Target="../tags/tag20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tags" Target="../tags/tag213.xml"/><Relationship Id="rId18" Type="http://schemas.openxmlformats.org/officeDocument/2006/relationships/tags" Target="../tags/tag218.xml"/><Relationship Id="rId3" Type="http://schemas.openxmlformats.org/officeDocument/2006/relationships/tags" Target="../tags/tag203.xml"/><Relationship Id="rId21" Type="http://schemas.openxmlformats.org/officeDocument/2006/relationships/tags" Target="../tags/tag221.xml"/><Relationship Id="rId7" Type="http://schemas.openxmlformats.org/officeDocument/2006/relationships/tags" Target="../tags/tag207.xml"/><Relationship Id="rId12" Type="http://schemas.openxmlformats.org/officeDocument/2006/relationships/tags" Target="../tags/tag212.xml"/><Relationship Id="rId17" Type="http://schemas.openxmlformats.org/officeDocument/2006/relationships/tags" Target="../tags/tag217.xml"/><Relationship Id="rId2" Type="http://schemas.openxmlformats.org/officeDocument/2006/relationships/tags" Target="../tags/tag202.xml"/><Relationship Id="rId16" Type="http://schemas.openxmlformats.org/officeDocument/2006/relationships/tags" Target="../tags/tag216.xml"/><Relationship Id="rId20" Type="http://schemas.openxmlformats.org/officeDocument/2006/relationships/tags" Target="../tags/tag220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5" Type="http://schemas.openxmlformats.org/officeDocument/2006/relationships/tags" Target="../tags/tag205.xml"/><Relationship Id="rId15" Type="http://schemas.openxmlformats.org/officeDocument/2006/relationships/tags" Target="../tags/tag215.xml"/><Relationship Id="rId10" Type="http://schemas.openxmlformats.org/officeDocument/2006/relationships/tags" Target="../tags/tag210.xml"/><Relationship Id="rId19" Type="http://schemas.openxmlformats.org/officeDocument/2006/relationships/tags" Target="../tags/tag219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tags" Target="../tags/tag214.xml"/><Relationship Id="rId2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tags" Target="../tags/tag240.xml"/><Relationship Id="rId18" Type="http://schemas.openxmlformats.org/officeDocument/2006/relationships/chart" Target="../charts/chart1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tags" Target="../tags/tag239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29.xml"/><Relationship Id="rId16" Type="http://schemas.openxmlformats.org/officeDocument/2006/relationships/tags" Target="../tags/tag243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tags" Target="../tags/tag238.xml"/><Relationship Id="rId5" Type="http://schemas.openxmlformats.org/officeDocument/2006/relationships/tags" Target="../tags/tag232.xml"/><Relationship Id="rId15" Type="http://schemas.openxmlformats.org/officeDocument/2006/relationships/tags" Target="../tags/tag242.xml"/><Relationship Id="rId10" Type="http://schemas.openxmlformats.org/officeDocument/2006/relationships/tags" Target="../tags/tag237.xml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tags" Target="../tags/tag24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26" Type="http://schemas.openxmlformats.org/officeDocument/2006/relationships/image" Target="../media/image19.png"/><Relationship Id="rId3" Type="http://schemas.openxmlformats.org/officeDocument/2006/relationships/tags" Target="../tags/tag246.xml"/><Relationship Id="rId21" Type="http://schemas.openxmlformats.org/officeDocument/2006/relationships/tags" Target="../tags/tag264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5" Type="http://schemas.openxmlformats.org/officeDocument/2006/relationships/image" Target="../media/image18.png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tags" Target="../tags/tag263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23" Type="http://schemas.openxmlformats.org/officeDocument/2006/relationships/tags" Target="../tags/tag266.xml"/><Relationship Id="rId28" Type="http://schemas.openxmlformats.org/officeDocument/2006/relationships/image" Target="../media/image21.png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Relationship Id="rId22" Type="http://schemas.openxmlformats.org/officeDocument/2006/relationships/tags" Target="../tags/tag265.xml"/><Relationship Id="rId27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13" Type="http://schemas.openxmlformats.org/officeDocument/2006/relationships/tags" Target="../tags/tag279.xml"/><Relationship Id="rId18" Type="http://schemas.openxmlformats.org/officeDocument/2006/relationships/tags" Target="../tags/tag28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12" Type="http://schemas.openxmlformats.org/officeDocument/2006/relationships/tags" Target="../tags/tag278.xml"/><Relationship Id="rId17" Type="http://schemas.openxmlformats.org/officeDocument/2006/relationships/tags" Target="../tags/tag283.xml"/><Relationship Id="rId2" Type="http://schemas.openxmlformats.org/officeDocument/2006/relationships/tags" Target="../tags/tag268.xml"/><Relationship Id="rId16" Type="http://schemas.openxmlformats.org/officeDocument/2006/relationships/tags" Target="../tags/tag282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11" Type="http://schemas.openxmlformats.org/officeDocument/2006/relationships/tags" Target="../tags/tag277.xml"/><Relationship Id="rId5" Type="http://schemas.openxmlformats.org/officeDocument/2006/relationships/tags" Target="../tags/tag271.xml"/><Relationship Id="rId15" Type="http://schemas.openxmlformats.org/officeDocument/2006/relationships/tags" Target="../tags/tag281.xml"/><Relationship Id="rId10" Type="http://schemas.openxmlformats.org/officeDocument/2006/relationships/tags" Target="../tags/tag276.xml"/><Relationship Id="rId19" Type="http://schemas.openxmlformats.org/officeDocument/2006/relationships/tags" Target="../tags/tag285.xml"/><Relationship Id="rId4" Type="http://schemas.openxmlformats.org/officeDocument/2006/relationships/tags" Target="../tags/tag270.xml"/><Relationship Id="rId9" Type="http://schemas.openxmlformats.org/officeDocument/2006/relationships/tags" Target="../tags/tag275.xml"/><Relationship Id="rId14" Type="http://schemas.openxmlformats.org/officeDocument/2006/relationships/tags" Target="../tags/tag28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4.png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3.png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image" Target="../media/image7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tags" Target="../tags/tag28.xml"/><Relationship Id="rId28" Type="http://schemas.openxmlformats.org/officeDocument/2006/relationships/image" Target="../media/image6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8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304.xml"/><Relationship Id="rId18" Type="http://schemas.openxmlformats.org/officeDocument/2006/relationships/tags" Target="../tags/tag309.xml"/><Relationship Id="rId26" Type="http://schemas.openxmlformats.org/officeDocument/2006/relationships/tags" Target="../tags/tag317.xml"/><Relationship Id="rId39" Type="http://schemas.openxmlformats.org/officeDocument/2006/relationships/tags" Target="../tags/tag330.xml"/><Relationship Id="rId21" Type="http://schemas.openxmlformats.org/officeDocument/2006/relationships/tags" Target="../tags/tag312.xml"/><Relationship Id="rId34" Type="http://schemas.openxmlformats.org/officeDocument/2006/relationships/tags" Target="../tags/tag325.xml"/><Relationship Id="rId42" Type="http://schemas.openxmlformats.org/officeDocument/2006/relationships/tags" Target="../tags/tag333.xml"/><Relationship Id="rId47" Type="http://schemas.openxmlformats.org/officeDocument/2006/relationships/tags" Target="../tags/tag338.xml"/><Relationship Id="rId50" Type="http://schemas.openxmlformats.org/officeDocument/2006/relationships/tags" Target="../tags/tag341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298.xml"/><Relationship Id="rId12" Type="http://schemas.openxmlformats.org/officeDocument/2006/relationships/tags" Target="../tags/tag303.xml"/><Relationship Id="rId17" Type="http://schemas.openxmlformats.org/officeDocument/2006/relationships/tags" Target="../tags/tag308.xml"/><Relationship Id="rId25" Type="http://schemas.openxmlformats.org/officeDocument/2006/relationships/tags" Target="../tags/tag316.xml"/><Relationship Id="rId33" Type="http://schemas.openxmlformats.org/officeDocument/2006/relationships/tags" Target="../tags/tag324.xml"/><Relationship Id="rId38" Type="http://schemas.openxmlformats.org/officeDocument/2006/relationships/tags" Target="../tags/tag329.xml"/><Relationship Id="rId46" Type="http://schemas.openxmlformats.org/officeDocument/2006/relationships/tags" Target="../tags/tag337.xml"/><Relationship Id="rId2" Type="http://schemas.openxmlformats.org/officeDocument/2006/relationships/tags" Target="../tags/tag293.xml"/><Relationship Id="rId16" Type="http://schemas.openxmlformats.org/officeDocument/2006/relationships/tags" Target="../tags/tag307.xml"/><Relationship Id="rId20" Type="http://schemas.openxmlformats.org/officeDocument/2006/relationships/tags" Target="../tags/tag311.xml"/><Relationship Id="rId29" Type="http://schemas.openxmlformats.org/officeDocument/2006/relationships/tags" Target="../tags/tag320.xml"/><Relationship Id="rId41" Type="http://schemas.openxmlformats.org/officeDocument/2006/relationships/tags" Target="../tags/tag332.xml"/><Relationship Id="rId54" Type="http://schemas.openxmlformats.org/officeDocument/2006/relationships/tags" Target="../tags/tag345.xml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11" Type="http://schemas.openxmlformats.org/officeDocument/2006/relationships/tags" Target="../tags/tag302.xml"/><Relationship Id="rId24" Type="http://schemas.openxmlformats.org/officeDocument/2006/relationships/tags" Target="../tags/tag315.xml"/><Relationship Id="rId32" Type="http://schemas.openxmlformats.org/officeDocument/2006/relationships/tags" Target="../tags/tag323.xml"/><Relationship Id="rId37" Type="http://schemas.openxmlformats.org/officeDocument/2006/relationships/tags" Target="../tags/tag328.xml"/><Relationship Id="rId40" Type="http://schemas.openxmlformats.org/officeDocument/2006/relationships/tags" Target="../tags/tag331.xml"/><Relationship Id="rId45" Type="http://schemas.openxmlformats.org/officeDocument/2006/relationships/tags" Target="../tags/tag336.xml"/><Relationship Id="rId53" Type="http://schemas.openxmlformats.org/officeDocument/2006/relationships/tags" Target="../tags/tag344.xml"/><Relationship Id="rId5" Type="http://schemas.openxmlformats.org/officeDocument/2006/relationships/tags" Target="../tags/tag296.xml"/><Relationship Id="rId15" Type="http://schemas.openxmlformats.org/officeDocument/2006/relationships/tags" Target="../tags/tag306.xml"/><Relationship Id="rId23" Type="http://schemas.openxmlformats.org/officeDocument/2006/relationships/tags" Target="../tags/tag314.xml"/><Relationship Id="rId28" Type="http://schemas.openxmlformats.org/officeDocument/2006/relationships/tags" Target="../tags/tag319.xml"/><Relationship Id="rId36" Type="http://schemas.openxmlformats.org/officeDocument/2006/relationships/tags" Target="../tags/tag327.xml"/><Relationship Id="rId49" Type="http://schemas.openxmlformats.org/officeDocument/2006/relationships/tags" Target="../tags/tag340.xml"/><Relationship Id="rId10" Type="http://schemas.openxmlformats.org/officeDocument/2006/relationships/tags" Target="../tags/tag301.xml"/><Relationship Id="rId19" Type="http://schemas.openxmlformats.org/officeDocument/2006/relationships/tags" Target="../tags/tag310.xml"/><Relationship Id="rId31" Type="http://schemas.openxmlformats.org/officeDocument/2006/relationships/tags" Target="../tags/tag322.xml"/><Relationship Id="rId44" Type="http://schemas.openxmlformats.org/officeDocument/2006/relationships/tags" Target="../tags/tag335.xml"/><Relationship Id="rId52" Type="http://schemas.openxmlformats.org/officeDocument/2006/relationships/tags" Target="../tags/tag343.xml"/><Relationship Id="rId4" Type="http://schemas.openxmlformats.org/officeDocument/2006/relationships/tags" Target="../tags/tag295.xml"/><Relationship Id="rId9" Type="http://schemas.openxmlformats.org/officeDocument/2006/relationships/tags" Target="../tags/tag300.xml"/><Relationship Id="rId14" Type="http://schemas.openxmlformats.org/officeDocument/2006/relationships/tags" Target="../tags/tag305.xml"/><Relationship Id="rId22" Type="http://schemas.openxmlformats.org/officeDocument/2006/relationships/tags" Target="../tags/tag313.xml"/><Relationship Id="rId27" Type="http://schemas.openxmlformats.org/officeDocument/2006/relationships/tags" Target="../tags/tag318.xml"/><Relationship Id="rId30" Type="http://schemas.openxmlformats.org/officeDocument/2006/relationships/tags" Target="../tags/tag321.xml"/><Relationship Id="rId35" Type="http://schemas.openxmlformats.org/officeDocument/2006/relationships/tags" Target="../tags/tag326.xml"/><Relationship Id="rId43" Type="http://schemas.openxmlformats.org/officeDocument/2006/relationships/tags" Target="../tags/tag334.xml"/><Relationship Id="rId48" Type="http://schemas.openxmlformats.org/officeDocument/2006/relationships/tags" Target="../tags/tag339.xml"/><Relationship Id="rId8" Type="http://schemas.openxmlformats.org/officeDocument/2006/relationships/tags" Target="../tags/tag299.xml"/><Relationship Id="rId51" Type="http://schemas.openxmlformats.org/officeDocument/2006/relationships/tags" Target="../tags/tag342.xml"/><Relationship Id="rId3" Type="http://schemas.openxmlformats.org/officeDocument/2006/relationships/tags" Target="../tags/tag29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tags" Target="../tags/tag358.xml"/><Relationship Id="rId18" Type="http://schemas.openxmlformats.org/officeDocument/2006/relationships/tags" Target="../tags/tag363.xml"/><Relationship Id="rId26" Type="http://schemas.openxmlformats.org/officeDocument/2006/relationships/image" Target="../media/image18.png"/><Relationship Id="rId3" Type="http://schemas.openxmlformats.org/officeDocument/2006/relationships/tags" Target="../tags/tag348.xml"/><Relationship Id="rId21" Type="http://schemas.openxmlformats.org/officeDocument/2006/relationships/tags" Target="../tags/tag366.xml"/><Relationship Id="rId7" Type="http://schemas.openxmlformats.org/officeDocument/2006/relationships/tags" Target="../tags/tag352.xml"/><Relationship Id="rId12" Type="http://schemas.openxmlformats.org/officeDocument/2006/relationships/tags" Target="../tags/tag357.xml"/><Relationship Id="rId17" Type="http://schemas.openxmlformats.org/officeDocument/2006/relationships/tags" Target="../tags/tag362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347.xml"/><Relationship Id="rId16" Type="http://schemas.openxmlformats.org/officeDocument/2006/relationships/tags" Target="../tags/tag361.xml"/><Relationship Id="rId20" Type="http://schemas.openxmlformats.org/officeDocument/2006/relationships/tags" Target="../tags/tag365.xml"/><Relationship Id="rId29" Type="http://schemas.openxmlformats.org/officeDocument/2006/relationships/image" Target="../media/image21.png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tags" Target="../tags/tag356.xml"/><Relationship Id="rId24" Type="http://schemas.openxmlformats.org/officeDocument/2006/relationships/tags" Target="../tags/tag369.xml"/><Relationship Id="rId5" Type="http://schemas.openxmlformats.org/officeDocument/2006/relationships/tags" Target="../tags/tag350.xml"/><Relationship Id="rId15" Type="http://schemas.openxmlformats.org/officeDocument/2006/relationships/tags" Target="../tags/tag360.xml"/><Relationship Id="rId23" Type="http://schemas.openxmlformats.org/officeDocument/2006/relationships/tags" Target="../tags/tag368.xml"/><Relationship Id="rId28" Type="http://schemas.openxmlformats.org/officeDocument/2006/relationships/image" Target="../media/image20.png"/><Relationship Id="rId10" Type="http://schemas.openxmlformats.org/officeDocument/2006/relationships/tags" Target="../tags/tag355.xml"/><Relationship Id="rId19" Type="http://schemas.openxmlformats.org/officeDocument/2006/relationships/tags" Target="../tags/tag364.xml"/><Relationship Id="rId4" Type="http://schemas.openxmlformats.org/officeDocument/2006/relationships/tags" Target="../tags/tag349.xml"/><Relationship Id="rId9" Type="http://schemas.openxmlformats.org/officeDocument/2006/relationships/tags" Target="../tags/tag354.xml"/><Relationship Id="rId14" Type="http://schemas.openxmlformats.org/officeDocument/2006/relationships/tags" Target="../tags/tag359.xml"/><Relationship Id="rId22" Type="http://schemas.openxmlformats.org/officeDocument/2006/relationships/tags" Target="../tags/tag367.xml"/><Relationship Id="rId27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77.xml"/><Relationship Id="rId3" Type="http://schemas.openxmlformats.org/officeDocument/2006/relationships/tags" Target="../tags/tag372.xml"/><Relationship Id="rId7" Type="http://schemas.openxmlformats.org/officeDocument/2006/relationships/tags" Target="../tags/tag37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tags" Target="../tags/tag375.xml"/><Relationship Id="rId11" Type="http://schemas.openxmlformats.org/officeDocument/2006/relationships/tags" Target="../tags/tag380.xml"/><Relationship Id="rId5" Type="http://schemas.openxmlformats.org/officeDocument/2006/relationships/tags" Target="../tags/tag374.xml"/><Relationship Id="rId10" Type="http://schemas.openxmlformats.org/officeDocument/2006/relationships/tags" Target="../tags/tag379.xml"/><Relationship Id="rId4" Type="http://schemas.openxmlformats.org/officeDocument/2006/relationships/tags" Target="../tags/tag373.xml"/><Relationship Id="rId9" Type="http://schemas.openxmlformats.org/officeDocument/2006/relationships/tags" Target="../tags/tag3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2" Type="http://schemas.openxmlformats.org/officeDocument/2006/relationships/tags" Target="../tags/tag41.xml"/><Relationship Id="rId16" Type="http://schemas.openxmlformats.org/officeDocument/2006/relationships/image" Target="../media/image11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image" Target="../media/image10.png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image" Target="../media/image12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image" Target="../media/image14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10" Type="http://schemas.openxmlformats.org/officeDocument/2006/relationships/tags" Target="../tags/tag62.xml"/><Relationship Id="rId19" Type="http://schemas.openxmlformats.org/officeDocument/2006/relationships/image" Target="../media/image13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15.jpe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tags" Target="../tags/tag105.xml"/><Relationship Id="rId3" Type="http://schemas.openxmlformats.org/officeDocument/2006/relationships/tags" Target="../tags/tag82.xml"/><Relationship Id="rId21" Type="http://schemas.openxmlformats.org/officeDocument/2006/relationships/tags" Target="../tags/tag100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29" Type="http://schemas.openxmlformats.org/officeDocument/2006/relationships/tags" Target="../tags/tag108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tags" Target="../tags/tag121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tags" Target="../tags/tag120.xml"/><Relationship Id="rId17" Type="http://schemas.microsoft.com/office/2007/relationships/hdphoto" Target="../media/hdphoto1.wdp"/><Relationship Id="rId2" Type="http://schemas.openxmlformats.org/officeDocument/2006/relationships/tags" Target="../tags/tag110.xml"/><Relationship Id="rId16" Type="http://schemas.openxmlformats.org/officeDocument/2006/relationships/image" Target="../media/image16.jpeg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18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tags" Target="../tags/tag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组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242695" y="1873250"/>
            <a:ext cx="1543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rgbClr val="0AC3B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IT</a:t>
            </a:r>
            <a:r>
              <a:rPr lang="zh-CN" altLang="en-US" sz="2400">
                <a:solidFill>
                  <a:srgbClr val="0AC3B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全方位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42695" y="2469515"/>
            <a:ext cx="5943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为你提供更优方案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42695" y="3505200"/>
            <a:ext cx="561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16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把握</a:t>
            </a:r>
            <a:r>
              <a:rPr lang="en-US" altLang="zh-CN" sz="16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sz="16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服务提供全方位服务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337945" y="4867275"/>
            <a:ext cx="1552575" cy="533400"/>
          </a:xfrm>
          <a:prstGeom prst="roundRect">
            <a:avLst>
              <a:gd name="adj" fmla="val 4166"/>
            </a:avLst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Bold" panose="020B0800000000000000" charset="-122"/>
                <a:ea typeface="思源黑体 CN Bold" panose="020B0800000000000000" charset="-122"/>
              </a:rPr>
              <a:t>主讲人：某某某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6390005" y="460375"/>
            <a:ext cx="5408930" cy="306705"/>
            <a:chOff x="10258" y="755"/>
            <a:chExt cx="8518" cy="483"/>
          </a:xfrm>
        </p:grpSpPr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10258" y="755"/>
              <a:ext cx="8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公司介绍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 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产品介绍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产品优势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发展计划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8432" y="844"/>
              <a:ext cx="344" cy="323"/>
              <a:chOff x="16828" y="9229"/>
              <a:chExt cx="794" cy="745"/>
            </a:xfrm>
            <a:solidFill>
              <a:schemeClr val="bg1"/>
            </a:solidFill>
          </p:grpSpPr>
          <p:sp>
            <p:nvSpPr>
              <p:cNvPr id="24" name="矩形 23"/>
              <p:cNvSpPr/>
              <p:nvPr>
                <p:custDataLst>
                  <p:tags r:id="rId4"/>
                </p:custDataLst>
              </p:nvPr>
            </p:nvSpPr>
            <p:spPr>
              <a:xfrm>
                <a:off x="16828" y="922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16828" y="951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16828" y="9824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文本框 13"/>
          <p:cNvSpPr txBox="1">
            <a:spLocks noChangeArrowheads="1"/>
          </p:cNvSpPr>
          <p:nvPr/>
        </p:nvSpPr>
        <p:spPr bwMode="auto">
          <a:xfrm>
            <a:off x="295535" y="198828"/>
            <a:ext cx="1703070" cy="6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LOGO</a:t>
            </a:r>
            <a:r>
              <a:rPr lang="en-US" altLang="zh-CN" sz="3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</a:p>
        </p:txBody>
      </p:sp>
      <p:pic>
        <p:nvPicPr>
          <p:cNvPr id="147" name="轻快的钢琴-纯钢琴版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7875" y="-628650"/>
            <a:ext cx="628650" cy="62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0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41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 animBg="1"/>
      <p:bldP spid="22" grpId="1" animBg="1"/>
      <p:bldP spid="29" grpId="0"/>
      <p:bldP spid="2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:\PPT\PPT\图\组 1.png组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390005" y="460375"/>
            <a:ext cx="5408930" cy="306705"/>
            <a:chOff x="10258" y="755"/>
            <a:chExt cx="8518" cy="483"/>
          </a:xfrm>
        </p:grpSpPr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10258" y="755"/>
              <a:ext cx="8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公司介绍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产品介绍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产品优势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发展计划</a:t>
              </a:r>
              <a:endParaRPr lang="zh-CN" altLang="en-US" sz="14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8432" y="844"/>
              <a:ext cx="344" cy="323"/>
              <a:chOff x="16828" y="9229"/>
              <a:chExt cx="794" cy="745"/>
            </a:xfrm>
            <a:solidFill>
              <a:schemeClr val="bg1"/>
            </a:solidFill>
          </p:grpSpPr>
          <p:sp>
            <p:nvSpPr>
              <p:cNvPr id="24" name="矩形 23"/>
              <p:cNvSpPr/>
              <p:nvPr>
                <p:custDataLst>
                  <p:tags r:id="rId4"/>
                </p:custDataLst>
              </p:nvPr>
            </p:nvSpPr>
            <p:spPr>
              <a:xfrm>
                <a:off x="16828" y="922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16828" y="951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16828" y="9824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文本框 13"/>
          <p:cNvSpPr txBox="1">
            <a:spLocks noChangeArrowheads="1"/>
          </p:cNvSpPr>
          <p:nvPr/>
        </p:nvSpPr>
        <p:spPr bwMode="auto">
          <a:xfrm>
            <a:off x="295535" y="198828"/>
            <a:ext cx="1703070" cy="6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LOGO</a:t>
            </a:r>
            <a:r>
              <a:rPr lang="en-US" altLang="zh-CN" sz="3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2695" y="2193925"/>
            <a:ext cx="2571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2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我们是做什么的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2695" y="2790190"/>
            <a:ext cx="4639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rgbClr val="0AC3B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</a:t>
            </a:r>
            <a:r>
              <a:rPr lang="zh-CN" altLang="en-US" sz="5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42695" y="3825875"/>
            <a:ext cx="5229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14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提供集群，作业，数据等一站式大数据处理分析服务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98435" y="2105978"/>
            <a:ext cx="280162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ln w="25400">
                  <a:solidFill>
                    <a:schemeClr val="bg1"/>
                  </a:solidFill>
                </a:ln>
                <a:noFill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02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347470" y="4752340"/>
            <a:ext cx="4191000" cy="0"/>
            <a:chOff x="2137" y="7024"/>
            <a:chExt cx="6600" cy="0"/>
          </a:xfrm>
        </p:grpSpPr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2137" y="7024"/>
              <a:ext cx="6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2137" y="7024"/>
              <a:ext cx="66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AC3B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" grpId="0"/>
      <p:bldP spid="2" grpId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5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产品介绍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4445" y="-635"/>
            <a:ext cx="6761480" cy="6858000"/>
            <a:chOff x="-7" y="-1"/>
            <a:chExt cx="10648" cy="10800"/>
          </a:xfrm>
        </p:grpSpPr>
        <p:sp>
          <p:nvSpPr>
            <p:cNvPr id="30" name="矩形 29"/>
            <p:cNvSpPr/>
            <p:nvPr>
              <p:custDataLst>
                <p:tags r:id="rId4"/>
              </p:custDataLst>
            </p:nvPr>
          </p:nvSpPr>
          <p:spPr>
            <a:xfrm>
              <a:off x="4147" y="-1"/>
              <a:ext cx="6494" cy="10801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-7" y="4125"/>
              <a:ext cx="4169" cy="2550"/>
            </a:xfrm>
            <a:prstGeom prst="rect">
              <a:avLst/>
            </a:prstGeom>
            <a:solidFill>
              <a:srgbClr val="0A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797800" y="2342515"/>
            <a:ext cx="3663315" cy="2827020"/>
            <a:chOff x="2557" y="3621"/>
            <a:chExt cx="5769" cy="4452"/>
          </a:xfrm>
        </p:grpSpPr>
        <p:sp>
          <p:nvSpPr>
            <p:cNvPr id="9" name="文本框 8"/>
            <p:cNvSpPr txBox="1"/>
            <p:nvPr>
              <p:custDataLst>
                <p:tags r:id="rId1"/>
              </p:custDataLst>
            </p:nvPr>
          </p:nvSpPr>
          <p:spPr>
            <a:xfrm>
              <a:off x="2854" y="4289"/>
              <a:ext cx="5472" cy="378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</a:p>
            <a:p>
              <a:pPr>
                <a:lnSpc>
                  <a:spcPct val="160000"/>
                </a:lnSpc>
              </a:pPr>
              <a:endParaRPr lang="zh-CN" altLang="en-US" sz="140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</a:p>
            <a:p>
              <a:pPr>
                <a:lnSpc>
                  <a:spcPct val="160000"/>
                </a:lnSpc>
              </a:pPr>
              <a:endParaRPr lang="zh-CN" altLang="en-US" sz="140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2854" y="3621"/>
              <a:ext cx="4392" cy="43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</a:p>
          </p:txBody>
        </p:sp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2557" y="3622"/>
              <a:ext cx="119" cy="435"/>
            </a:xfrm>
            <a:prstGeom prst="rect">
              <a:avLst/>
            </a:prstGeom>
            <a:solidFill>
              <a:srgbClr val="0A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11439525" y="0"/>
            <a:ext cx="752475" cy="752475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25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产品介绍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sp>
        <p:nvSpPr>
          <p:cNvPr id="2" name="Arc 1"/>
          <p:cNvSpPr/>
          <p:nvPr>
            <p:custDataLst>
              <p:tags r:id="rId1"/>
            </p:custDataLst>
          </p:nvPr>
        </p:nvSpPr>
        <p:spPr>
          <a:xfrm>
            <a:off x="5675503" y="1889629"/>
            <a:ext cx="2215796" cy="2215796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" name="Arc 2"/>
          <p:cNvSpPr/>
          <p:nvPr>
            <p:custDataLst>
              <p:tags r:id="rId2"/>
            </p:custDataLst>
          </p:nvPr>
        </p:nvSpPr>
        <p:spPr>
          <a:xfrm flipH="1">
            <a:off x="4281867" y="1889629"/>
            <a:ext cx="2215796" cy="2215796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" name="Arc 3"/>
          <p:cNvSpPr/>
          <p:nvPr>
            <p:custDataLst>
              <p:tags r:id="rId3"/>
            </p:custDataLst>
          </p:nvPr>
        </p:nvSpPr>
        <p:spPr>
          <a:xfrm flipV="1">
            <a:off x="5675503" y="3106515"/>
            <a:ext cx="2215796" cy="2215796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Arc 4"/>
          <p:cNvSpPr/>
          <p:nvPr>
            <p:custDataLst>
              <p:tags r:id="rId4"/>
            </p:custDataLst>
          </p:nvPr>
        </p:nvSpPr>
        <p:spPr>
          <a:xfrm rot="10800000">
            <a:off x="4281867" y="3106515"/>
            <a:ext cx="2215796" cy="2215796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Rectangle: Rounded Corners 6"/>
          <p:cNvSpPr/>
          <p:nvPr>
            <p:custDataLst>
              <p:tags r:id="rId5"/>
            </p:custDataLst>
          </p:nvPr>
        </p:nvSpPr>
        <p:spPr>
          <a:xfrm rot="2700000">
            <a:off x="4157816" y="2886628"/>
            <a:ext cx="1480573" cy="1480573"/>
          </a:xfrm>
          <a:prstGeom prst="roundRect">
            <a:avLst>
              <a:gd name="adj" fmla="val 0"/>
            </a:avLst>
          </a:prstGeom>
          <a:solidFill>
            <a:srgbClr val="0AC3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1" name="Freeform: Shape 7"/>
          <p:cNvSpPr/>
          <p:nvPr>
            <p:custDataLst>
              <p:tags r:id="rId6"/>
            </p:custDataLst>
          </p:nvPr>
        </p:nvSpPr>
        <p:spPr>
          <a:xfrm>
            <a:off x="4648217" y="3417941"/>
            <a:ext cx="499763" cy="414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01" y="7033"/>
                </a:moveTo>
                <a:lnTo>
                  <a:pt x="19167" y="7176"/>
                </a:lnTo>
                <a:lnTo>
                  <a:pt x="18811" y="7535"/>
                </a:lnTo>
                <a:lnTo>
                  <a:pt x="18514" y="7894"/>
                </a:lnTo>
                <a:lnTo>
                  <a:pt x="18396" y="8611"/>
                </a:lnTo>
                <a:lnTo>
                  <a:pt x="18514" y="9114"/>
                </a:lnTo>
                <a:lnTo>
                  <a:pt x="18811" y="9616"/>
                </a:lnTo>
                <a:lnTo>
                  <a:pt x="19167" y="9903"/>
                </a:lnTo>
                <a:lnTo>
                  <a:pt x="19701" y="9975"/>
                </a:lnTo>
                <a:lnTo>
                  <a:pt x="20116" y="9903"/>
                </a:lnTo>
                <a:lnTo>
                  <a:pt x="20532" y="9616"/>
                </a:lnTo>
                <a:lnTo>
                  <a:pt x="20769" y="9114"/>
                </a:lnTo>
                <a:lnTo>
                  <a:pt x="20888" y="8611"/>
                </a:lnTo>
                <a:lnTo>
                  <a:pt x="20769" y="7894"/>
                </a:lnTo>
                <a:lnTo>
                  <a:pt x="20532" y="7535"/>
                </a:lnTo>
                <a:lnTo>
                  <a:pt x="20116" y="7176"/>
                </a:lnTo>
                <a:lnTo>
                  <a:pt x="19701" y="7033"/>
                </a:lnTo>
                <a:close/>
                <a:moveTo>
                  <a:pt x="2077" y="7033"/>
                </a:moveTo>
                <a:lnTo>
                  <a:pt x="1484" y="7176"/>
                </a:lnTo>
                <a:lnTo>
                  <a:pt x="890" y="7894"/>
                </a:lnTo>
                <a:lnTo>
                  <a:pt x="771" y="8611"/>
                </a:lnTo>
                <a:lnTo>
                  <a:pt x="890" y="9114"/>
                </a:lnTo>
                <a:lnTo>
                  <a:pt x="1187" y="9616"/>
                </a:lnTo>
                <a:lnTo>
                  <a:pt x="1484" y="9903"/>
                </a:lnTo>
                <a:lnTo>
                  <a:pt x="2077" y="9975"/>
                </a:lnTo>
                <a:lnTo>
                  <a:pt x="2492" y="9903"/>
                </a:lnTo>
                <a:lnTo>
                  <a:pt x="2908" y="9616"/>
                </a:lnTo>
                <a:lnTo>
                  <a:pt x="3145" y="9114"/>
                </a:lnTo>
                <a:lnTo>
                  <a:pt x="3204" y="8611"/>
                </a:lnTo>
                <a:lnTo>
                  <a:pt x="3145" y="7894"/>
                </a:lnTo>
                <a:lnTo>
                  <a:pt x="2908" y="7535"/>
                </a:lnTo>
                <a:lnTo>
                  <a:pt x="2492" y="7176"/>
                </a:lnTo>
                <a:lnTo>
                  <a:pt x="2077" y="7033"/>
                </a:lnTo>
                <a:close/>
                <a:moveTo>
                  <a:pt x="16022" y="4306"/>
                </a:moveTo>
                <a:lnTo>
                  <a:pt x="15607" y="4449"/>
                </a:lnTo>
                <a:lnTo>
                  <a:pt x="15310" y="4521"/>
                </a:lnTo>
                <a:lnTo>
                  <a:pt x="14954" y="4664"/>
                </a:lnTo>
                <a:lnTo>
                  <a:pt x="14716" y="4951"/>
                </a:lnTo>
                <a:lnTo>
                  <a:pt x="14538" y="5310"/>
                </a:lnTo>
                <a:lnTo>
                  <a:pt x="14301" y="5741"/>
                </a:lnTo>
                <a:lnTo>
                  <a:pt x="14182" y="6100"/>
                </a:lnTo>
                <a:lnTo>
                  <a:pt x="14182" y="7033"/>
                </a:lnTo>
                <a:lnTo>
                  <a:pt x="14301" y="7391"/>
                </a:lnTo>
                <a:lnTo>
                  <a:pt x="14538" y="7822"/>
                </a:lnTo>
                <a:lnTo>
                  <a:pt x="14954" y="8324"/>
                </a:lnTo>
                <a:lnTo>
                  <a:pt x="15310" y="8611"/>
                </a:lnTo>
                <a:lnTo>
                  <a:pt x="15607" y="8683"/>
                </a:lnTo>
                <a:lnTo>
                  <a:pt x="16378" y="8683"/>
                </a:lnTo>
                <a:lnTo>
                  <a:pt x="16675" y="8611"/>
                </a:lnTo>
                <a:lnTo>
                  <a:pt x="17031" y="8324"/>
                </a:lnTo>
                <a:lnTo>
                  <a:pt x="17327" y="8037"/>
                </a:lnTo>
                <a:lnTo>
                  <a:pt x="17565" y="7822"/>
                </a:lnTo>
                <a:lnTo>
                  <a:pt x="17624" y="7391"/>
                </a:lnTo>
                <a:lnTo>
                  <a:pt x="17743" y="7033"/>
                </a:lnTo>
                <a:lnTo>
                  <a:pt x="17862" y="6530"/>
                </a:lnTo>
                <a:lnTo>
                  <a:pt x="17743" y="6100"/>
                </a:lnTo>
                <a:lnTo>
                  <a:pt x="17624" y="5741"/>
                </a:lnTo>
                <a:lnTo>
                  <a:pt x="17565" y="5310"/>
                </a:lnTo>
                <a:lnTo>
                  <a:pt x="17327" y="4951"/>
                </a:lnTo>
                <a:lnTo>
                  <a:pt x="17031" y="4664"/>
                </a:lnTo>
                <a:lnTo>
                  <a:pt x="16675" y="4521"/>
                </a:lnTo>
                <a:lnTo>
                  <a:pt x="16378" y="4449"/>
                </a:lnTo>
                <a:lnTo>
                  <a:pt x="16022" y="4306"/>
                </a:lnTo>
                <a:close/>
                <a:moveTo>
                  <a:pt x="21600" y="17797"/>
                </a:moveTo>
                <a:lnTo>
                  <a:pt x="19582" y="17797"/>
                </a:lnTo>
                <a:lnTo>
                  <a:pt x="19582" y="12630"/>
                </a:lnTo>
                <a:lnTo>
                  <a:pt x="19464" y="11984"/>
                </a:lnTo>
                <a:lnTo>
                  <a:pt x="19048" y="10908"/>
                </a:lnTo>
                <a:lnTo>
                  <a:pt x="19701" y="10764"/>
                </a:lnTo>
                <a:lnTo>
                  <a:pt x="19998" y="10908"/>
                </a:lnTo>
                <a:lnTo>
                  <a:pt x="20473" y="11051"/>
                </a:lnTo>
                <a:lnTo>
                  <a:pt x="20769" y="11338"/>
                </a:lnTo>
                <a:lnTo>
                  <a:pt x="21066" y="11553"/>
                </a:lnTo>
                <a:lnTo>
                  <a:pt x="21303" y="11984"/>
                </a:lnTo>
                <a:lnTo>
                  <a:pt x="21541" y="12343"/>
                </a:lnTo>
                <a:lnTo>
                  <a:pt x="21600" y="12773"/>
                </a:lnTo>
                <a:lnTo>
                  <a:pt x="21600" y="17797"/>
                </a:lnTo>
                <a:close/>
                <a:moveTo>
                  <a:pt x="5697" y="4306"/>
                </a:moveTo>
                <a:lnTo>
                  <a:pt x="5281" y="4449"/>
                </a:lnTo>
                <a:lnTo>
                  <a:pt x="4925" y="4521"/>
                </a:lnTo>
                <a:lnTo>
                  <a:pt x="4629" y="4664"/>
                </a:lnTo>
                <a:lnTo>
                  <a:pt x="4391" y="4951"/>
                </a:lnTo>
                <a:lnTo>
                  <a:pt x="4213" y="5310"/>
                </a:lnTo>
                <a:lnTo>
                  <a:pt x="3976" y="5741"/>
                </a:lnTo>
                <a:lnTo>
                  <a:pt x="3857" y="6100"/>
                </a:lnTo>
                <a:lnTo>
                  <a:pt x="3857" y="7033"/>
                </a:lnTo>
                <a:lnTo>
                  <a:pt x="3976" y="7391"/>
                </a:lnTo>
                <a:lnTo>
                  <a:pt x="4213" y="7822"/>
                </a:lnTo>
                <a:lnTo>
                  <a:pt x="4629" y="8324"/>
                </a:lnTo>
                <a:lnTo>
                  <a:pt x="4925" y="8611"/>
                </a:lnTo>
                <a:lnTo>
                  <a:pt x="5281" y="8683"/>
                </a:lnTo>
                <a:lnTo>
                  <a:pt x="6053" y="8683"/>
                </a:lnTo>
                <a:lnTo>
                  <a:pt x="6349" y="8611"/>
                </a:lnTo>
                <a:lnTo>
                  <a:pt x="6646" y="8324"/>
                </a:lnTo>
                <a:lnTo>
                  <a:pt x="7002" y="8037"/>
                </a:lnTo>
                <a:lnTo>
                  <a:pt x="7240" y="7822"/>
                </a:lnTo>
                <a:lnTo>
                  <a:pt x="7299" y="7391"/>
                </a:lnTo>
                <a:lnTo>
                  <a:pt x="7418" y="7033"/>
                </a:lnTo>
                <a:lnTo>
                  <a:pt x="7536" y="6530"/>
                </a:lnTo>
                <a:lnTo>
                  <a:pt x="7418" y="6100"/>
                </a:lnTo>
                <a:lnTo>
                  <a:pt x="7299" y="5741"/>
                </a:lnTo>
                <a:lnTo>
                  <a:pt x="7240" y="5310"/>
                </a:lnTo>
                <a:lnTo>
                  <a:pt x="7002" y="4951"/>
                </a:lnTo>
                <a:lnTo>
                  <a:pt x="6646" y="4664"/>
                </a:lnTo>
                <a:lnTo>
                  <a:pt x="6349" y="4521"/>
                </a:lnTo>
                <a:lnTo>
                  <a:pt x="6053" y="4449"/>
                </a:lnTo>
                <a:lnTo>
                  <a:pt x="5697" y="4306"/>
                </a:lnTo>
                <a:close/>
                <a:moveTo>
                  <a:pt x="2077" y="10764"/>
                </a:moveTo>
                <a:lnTo>
                  <a:pt x="2611" y="10908"/>
                </a:lnTo>
                <a:lnTo>
                  <a:pt x="2255" y="11984"/>
                </a:lnTo>
                <a:lnTo>
                  <a:pt x="2136" y="12630"/>
                </a:lnTo>
                <a:lnTo>
                  <a:pt x="2077" y="13132"/>
                </a:lnTo>
                <a:lnTo>
                  <a:pt x="2077" y="17797"/>
                </a:lnTo>
                <a:lnTo>
                  <a:pt x="0" y="17797"/>
                </a:lnTo>
                <a:lnTo>
                  <a:pt x="0" y="12773"/>
                </a:lnTo>
                <a:lnTo>
                  <a:pt x="119" y="12343"/>
                </a:lnTo>
                <a:lnTo>
                  <a:pt x="356" y="11984"/>
                </a:lnTo>
                <a:lnTo>
                  <a:pt x="534" y="11553"/>
                </a:lnTo>
                <a:lnTo>
                  <a:pt x="890" y="11338"/>
                </a:lnTo>
                <a:lnTo>
                  <a:pt x="1187" y="11051"/>
                </a:lnTo>
                <a:lnTo>
                  <a:pt x="1602" y="10908"/>
                </a:lnTo>
                <a:lnTo>
                  <a:pt x="2077" y="10764"/>
                </a:lnTo>
                <a:close/>
                <a:moveTo>
                  <a:pt x="10859" y="0"/>
                </a:moveTo>
                <a:lnTo>
                  <a:pt x="10325" y="0"/>
                </a:lnTo>
                <a:lnTo>
                  <a:pt x="9791" y="287"/>
                </a:lnTo>
                <a:lnTo>
                  <a:pt x="9376" y="502"/>
                </a:lnTo>
                <a:lnTo>
                  <a:pt x="8960" y="933"/>
                </a:lnTo>
                <a:lnTo>
                  <a:pt x="8604" y="1435"/>
                </a:lnTo>
                <a:lnTo>
                  <a:pt x="8367" y="1938"/>
                </a:lnTo>
                <a:lnTo>
                  <a:pt x="8189" y="2583"/>
                </a:lnTo>
                <a:lnTo>
                  <a:pt x="8189" y="3875"/>
                </a:lnTo>
                <a:lnTo>
                  <a:pt x="8367" y="4449"/>
                </a:lnTo>
                <a:lnTo>
                  <a:pt x="8604" y="5095"/>
                </a:lnTo>
                <a:lnTo>
                  <a:pt x="8960" y="5454"/>
                </a:lnTo>
                <a:lnTo>
                  <a:pt x="9376" y="5813"/>
                </a:lnTo>
                <a:lnTo>
                  <a:pt x="9791" y="6243"/>
                </a:lnTo>
                <a:lnTo>
                  <a:pt x="10859" y="6530"/>
                </a:lnTo>
                <a:lnTo>
                  <a:pt x="11393" y="6387"/>
                </a:lnTo>
                <a:lnTo>
                  <a:pt x="11868" y="6243"/>
                </a:lnTo>
                <a:lnTo>
                  <a:pt x="12402" y="5813"/>
                </a:lnTo>
                <a:lnTo>
                  <a:pt x="12996" y="5095"/>
                </a:lnTo>
                <a:lnTo>
                  <a:pt x="13352" y="4449"/>
                </a:lnTo>
                <a:lnTo>
                  <a:pt x="13470" y="3875"/>
                </a:lnTo>
                <a:lnTo>
                  <a:pt x="13589" y="3229"/>
                </a:lnTo>
                <a:lnTo>
                  <a:pt x="13352" y="1938"/>
                </a:lnTo>
                <a:lnTo>
                  <a:pt x="12996" y="1435"/>
                </a:lnTo>
                <a:lnTo>
                  <a:pt x="12699" y="933"/>
                </a:lnTo>
                <a:lnTo>
                  <a:pt x="12402" y="502"/>
                </a:lnTo>
                <a:lnTo>
                  <a:pt x="11868" y="287"/>
                </a:lnTo>
                <a:lnTo>
                  <a:pt x="11393" y="0"/>
                </a:lnTo>
                <a:lnTo>
                  <a:pt x="10859" y="0"/>
                </a:lnTo>
                <a:close/>
                <a:moveTo>
                  <a:pt x="18930" y="19519"/>
                </a:moveTo>
                <a:lnTo>
                  <a:pt x="15725" y="19519"/>
                </a:lnTo>
                <a:lnTo>
                  <a:pt x="15725" y="11697"/>
                </a:lnTo>
                <a:lnTo>
                  <a:pt x="15607" y="11051"/>
                </a:lnTo>
                <a:lnTo>
                  <a:pt x="15369" y="10405"/>
                </a:lnTo>
                <a:lnTo>
                  <a:pt x="15191" y="9759"/>
                </a:lnTo>
                <a:lnTo>
                  <a:pt x="15607" y="9616"/>
                </a:lnTo>
                <a:lnTo>
                  <a:pt x="16022" y="9616"/>
                </a:lnTo>
                <a:lnTo>
                  <a:pt x="17090" y="9903"/>
                </a:lnTo>
                <a:lnTo>
                  <a:pt x="17624" y="10262"/>
                </a:lnTo>
                <a:lnTo>
                  <a:pt x="18099" y="10692"/>
                </a:lnTo>
                <a:lnTo>
                  <a:pt x="18396" y="11195"/>
                </a:lnTo>
                <a:lnTo>
                  <a:pt x="18752" y="11841"/>
                </a:lnTo>
                <a:lnTo>
                  <a:pt x="18811" y="12486"/>
                </a:lnTo>
                <a:lnTo>
                  <a:pt x="18930" y="13132"/>
                </a:lnTo>
                <a:lnTo>
                  <a:pt x="18930" y="19519"/>
                </a:lnTo>
                <a:close/>
                <a:moveTo>
                  <a:pt x="5934" y="12486"/>
                </a:moveTo>
                <a:lnTo>
                  <a:pt x="5934" y="19519"/>
                </a:lnTo>
                <a:lnTo>
                  <a:pt x="2670" y="19519"/>
                </a:lnTo>
                <a:lnTo>
                  <a:pt x="2670" y="13132"/>
                </a:lnTo>
                <a:lnTo>
                  <a:pt x="2789" y="12486"/>
                </a:lnTo>
                <a:lnTo>
                  <a:pt x="3026" y="11841"/>
                </a:lnTo>
                <a:lnTo>
                  <a:pt x="3204" y="11195"/>
                </a:lnTo>
                <a:lnTo>
                  <a:pt x="3560" y="10692"/>
                </a:lnTo>
                <a:lnTo>
                  <a:pt x="3976" y="10262"/>
                </a:lnTo>
                <a:lnTo>
                  <a:pt x="4510" y="9903"/>
                </a:lnTo>
                <a:lnTo>
                  <a:pt x="5044" y="9759"/>
                </a:lnTo>
                <a:lnTo>
                  <a:pt x="5697" y="9616"/>
                </a:lnTo>
                <a:lnTo>
                  <a:pt x="6112" y="9616"/>
                </a:lnTo>
                <a:lnTo>
                  <a:pt x="6468" y="9759"/>
                </a:lnTo>
                <a:lnTo>
                  <a:pt x="6231" y="10405"/>
                </a:lnTo>
                <a:lnTo>
                  <a:pt x="6053" y="11051"/>
                </a:lnTo>
                <a:lnTo>
                  <a:pt x="5934" y="11697"/>
                </a:lnTo>
                <a:lnTo>
                  <a:pt x="5934" y="12486"/>
                </a:lnTo>
                <a:close/>
                <a:moveTo>
                  <a:pt x="6587" y="21600"/>
                </a:moveTo>
                <a:lnTo>
                  <a:pt x="15073" y="21600"/>
                </a:lnTo>
                <a:lnTo>
                  <a:pt x="15073" y="12486"/>
                </a:lnTo>
                <a:lnTo>
                  <a:pt x="14954" y="11410"/>
                </a:lnTo>
                <a:lnTo>
                  <a:pt x="14716" y="10405"/>
                </a:lnTo>
                <a:lnTo>
                  <a:pt x="14301" y="9616"/>
                </a:lnTo>
                <a:lnTo>
                  <a:pt x="13767" y="8827"/>
                </a:lnTo>
                <a:lnTo>
                  <a:pt x="13233" y="8181"/>
                </a:lnTo>
                <a:lnTo>
                  <a:pt x="12462" y="7822"/>
                </a:lnTo>
                <a:lnTo>
                  <a:pt x="11749" y="7391"/>
                </a:lnTo>
                <a:lnTo>
                  <a:pt x="10859" y="7248"/>
                </a:lnTo>
                <a:lnTo>
                  <a:pt x="10029" y="7391"/>
                </a:lnTo>
                <a:lnTo>
                  <a:pt x="9138" y="7822"/>
                </a:lnTo>
                <a:lnTo>
                  <a:pt x="8486" y="8181"/>
                </a:lnTo>
                <a:lnTo>
                  <a:pt x="7833" y="8827"/>
                </a:lnTo>
                <a:lnTo>
                  <a:pt x="7299" y="9616"/>
                </a:lnTo>
                <a:lnTo>
                  <a:pt x="6884" y="10405"/>
                </a:lnTo>
                <a:lnTo>
                  <a:pt x="6646" y="11410"/>
                </a:lnTo>
                <a:lnTo>
                  <a:pt x="6587" y="12486"/>
                </a:lnTo>
                <a:lnTo>
                  <a:pt x="6587" y="21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Rectangle: Rounded Corners 9"/>
          <p:cNvSpPr/>
          <p:nvPr>
            <p:custDataLst>
              <p:tags r:id="rId7"/>
            </p:custDataLst>
          </p:nvPr>
        </p:nvSpPr>
        <p:spPr>
          <a:xfrm rot="2700000">
            <a:off x="5355715" y="4049372"/>
            <a:ext cx="1480573" cy="1480573"/>
          </a:xfrm>
          <a:prstGeom prst="roundRect">
            <a:avLst>
              <a:gd name="adj" fmla="val 0"/>
            </a:avLst>
          </a:prstGeom>
          <a:solidFill>
            <a:srgbClr val="0AC3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Rectangle: Rounded Corners 15"/>
          <p:cNvSpPr/>
          <p:nvPr>
            <p:custDataLst>
              <p:tags r:id="rId8"/>
            </p:custDataLst>
          </p:nvPr>
        </p:nvSpPr>
        <p:spPr>
          <a:xfrm rot="2700000">
            <a:off x="6553616" y="2886627"/>
            <a:ext cx="1480573" cy="1480573"/>
          </a:xfrm>
          <a:prstGeom prst="roundRect">
            <a:avLst>
              <a:gd name="adj" fmla="val 0"/>
            </a:avLst>
          </a:prstGeom>
          <a:solidFill>
            <a:srgbClr val="0AC3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Freeform: Shape 16"/>
          <p:cNvSpPr/>
          <p:nvPr>
            <p:custDataLst>
              <p:tags r:id="rId9"/>
            </p:custDataLst>
          </p:nvPr>
        </p:nvSpPr>
        <p:spPr>
          <a:xfrm>
            <a:off x="7067951" y="3426179"/>
            <a:ext cx="450335" cy="39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2681"/>
                </a:moveTo>
                <a:lnTo>
                  <a:pt x="19493" y="521"/>
                </a:lnTo>
                <a:lnTo>
                  <a:pt x="19229" y="372"/>
                </a:lnTo>
                <a:lnTo>
                  <a:pt x="19032" y="298"/>
                </a:lnTo>
                <a:lnTo>
                  <a:pt x="18768" y="372"/>
                </a:lnTo>
                <a:lnTo>
                  <a:pt x="18505" y="521"/>
                </a:lnTo>
                <a:lnTo>
                  <a:pt x="18373" y="819"/>
                </a:lnTo>
                <a:lnTo>
                  <a:pt x="18373" y="1192"/>
                </a:lnTo>
                <a:lnTo>
                  <a:pt x="18176" y="1192"/>
                </a:lnTo>
                <a:lnTo>
                  <a:pt x="17912" y="1341"/>
                </a:lnTo>
                <a:lnTo>
                  <a:pt x="12907" y="7001"/>
                </a:lnTo>
                <a:lnTo>
                  <a:pt x="12907" y="7672"/>
                </a:lnTo>
                <a:lnTo>
                  <a:pt x="12644" y="8342"/>
                </a:lnTo>
                <a:lnTo>
                  <a:pt x="13171" y="9012"/>
                </a:lnTo>
                <a:lnTo>
                  <a:pt x="12051" y="10279"/>
                </a:lnTo>
                <a:lnTo>
                  <a:pt x="8495" y="6182"/>
                </a:lnTo>
                <a:lnTo>
                  <a:pt x="8627" y="5512"/>
                </a:lnTo>
                <a:lnTo>
                  <a:pt x="8627" y="4320"/>
                </a:lnTo>
                <a:lnTo>
                  <a:pt x="8495" y="3650"/>
                </a:lnTo>
                <a:lnTo>
                  <a:pt x="8363" y="3128"/>
                </a:lnTo>
                <a:lnTo>
                  <a:pt x="8166" y="2458"/>
                </a:lnTo>
                <a:lnTo>
                  <a:pt x="7771" y="1862"/>
                </a:lnTo>
                <a:lnTo>
                  <a:pt x="7441" y="1341"/>
                </a:lnTo>
                <a:lnTo>
                  <a:pt x="6915" y="968"/>
                </a:lnTo>
                <a:lnTo>
                  <a:pt x="6454" y="670"/>
                </a:lnTo>
                <a:lnTo>
                  <a:pt x="5993" y="298"/>
                </a:lnTo>
                <a:lnTo>
                  <a:pt x="4807" y="0"/>
                </a:lnTo>
                <a:lnTo>
                  <a:pt x="3754" y="0"/>
                </a:lnTo>
                <a:lnTo>
                  <a:pt x="3095" y="149"/>
                </a:lnTo>
                <a:lnTo>
                  <a:pt x="5663" y="2979"/>
                </a:lnTo>
                <a:lnTo>
                  <a:pt x="5005" y="5661"/>
                </a:lnTo>
                <a:lnTo>
                  <a:pt x="2502" y="6331"/>
                </a:lnTo>
                <a:lnTo>
                  <a:pt x="132" y="3650"/>
                </a:lnTo>
                <a:lnTo>
                  <a:pt x="0" y="4171"/>
                </a:lnTo>
                <a:lnTo>
                  <a:pt x="0" y="5512"/>
                </a:lnTo>
                <a:lnTo>
                  <a:pt x="132" y="6108"/>
                </a:lnTo>
                <a:lnTo>
                  <a:pt x="263" y="6778"/>
                </a:lnTo>
                <a:lnTo>
                  <a:pt x="527" y="7299"/>
                </a:lnTo>
                <a:lnTo>
                  <a:pt x="1185" y="8342"/>
                </a:lnTo>
                <a:lnTo>
                  <a:pt x="1712" y="8789"/>
                </a:lnTo>
                <a:lnTo>
                  <a:pt x="2305" y="9161"/>
                </a:lnTo>
                <a:lnTo>
                  <a:pt x="2766" y="9459"/>
                </a:lnTo>
                <a:lnTo>
                  <a:pt x="3951" y="9757"/>
                </a:lnTo>
                <a:lnTo>
                  <a:pt x="5005" y="9757"/>
                </a:lnTo>
                <a:lnTo>
                  <a:pt x="5663" y="9608"/>
                </a:lnTo>
                <a:lnTo>
                  <a:pt x="9220" y="13481"/>
                </a:lnTo>
                <a:lnTo>
                  <a:pt x="5861" y="17429"/>
                </a:lnTo>
                <a:lnTo>
                  <a:pt x="5663" y="17131"/>
                </a:lnTo>
                <a:lnTo>
                  <a:pt x="4676" y="18099"/>
                </a:lnTo>
                <a:lnTo>
                  <a:pt x="3095" y="20930"/>
                </a:lnTo>
                <a:lnTo>
                  <a:pt x="3490" y="21302"/>
                </a:lnTo>
                <a:lnTo>
                  <a:pt x="5993" y="19589"/>
                </a:lnTo>
                <a:lnTo>
                  <a:pt x="6849" y="18472"/>
                </a:lnTo>
                <a:lnTo>
                  <a:pt x="6585" y="18248"/>
                </a:lnTo>
                <a:lnTo>
                  <a:pt x="10076" y="14450"/>
                </a:lnTo>
                <a:lnTo>
                  <a:pt x="15805" y="20930"/>
                </a:lnTo>
                <a:lnTo>
                  <a:pt x="16134" y="21228"/>
                </a:lnTo>
                <a:lnTo>
                  <a:pt x="16463" y="21451"/>
                </a:lnTo>
                <a:lnTo>
                  <a:pt x="16859" y="21600"/>
                </a:lnTo>
                <a:lnTo>
                  <a:pt x="17583" y="21600"/>
                </a:lnTo>
                <a:lnTo>
                  <a:pt x="17912" y="21451"/>
                </a:lnTo>
                <a:lnTo>
                  <a:pt x="18307" y="21228"/>
                </a:lnTo>
                <a:lnTo>
                  <a:pt x="18637" y="20930"/>
                </a:lnTo>
                <a:lnTo>
                  <a:pt x="18900" y="20632"/>
                </a:lnTo>
                <a:lnTo>
                  <a:pt x="19098" y="20259"/>
                </a:lnTo>
                <a:lnTo>
                  <a:pt x="19229" y="19738"/>
                </a:lnTo>
                <a:lnTo>
                  <a:pt x="19229" y="18919"/>
                </a:lnTo>
                <a:lnTo>
                  <a:pt x="19098" y="18472"/>
                </a:lnTo>
                <a:lnTo>
                  <a:pt x="18900" y="18099"/>
                </a:lnTo>
                <a:lnTo>
                  <a:pt x="18637" y="17652"/>
                </a:lnTo>
                <a:lnTo>
                  <a:pt x="12907" y="11172"/>
                </a:lnTo>
                <a:lnTo>
                  <a:pt x="13961" y="9981"/>
                </a:lnTo>
                <a:lnTo>
                  <a:pt x="14488" y="10502"/>
                </a:lnTo>
                <a:lnTo>
                  <a:pt x="15080" y="10130"/>
                </a:lnTo>
                <a:lnTo>
                  <a:pt x="15805" y="10130"/>
                </a:lnTo>
                <a:lnTo>
                  <a:pt x="20678" y="4618"/>
                </a:lnTo>
                <a:lnTo>
                  <a:pt x="20678" y="4469"/>
                </a:lnTo>
                <a:lnTo>
                  <a:pt x="20810" y="4171"/>
                </a:lnTo>
                <a:lnTo>
                  <a:pt x="20941" y="4022"/>
                </a:lnTo>
                <a:lnTo>
                  <a:pt x="21139" y="3948"/>
                </a:lnTo>
                <a:lnTo>
                  <a:pt x="21402" y="3799"/>
                </a:lnTo>
                <a:lnTo>
                  <a:pt x="21600" y="3501"/>
                </a:lnTo>
                <a:lnTo>
                  <a:pt x="21600" y="2979"/>
                </a:lnTo>
                <a:lnTo>
                  <a:pt x="21402" y="2681"/>
                </a:lnTo>
                <a:close/>
                <a:moveTo>
                  <a:pt x="17320" y="18770"/>
                </a:moveTo>
                <a:lnTo>
                  <a:pt x="17715" y="18919"/>
                </a:lnTo>
                <a:lnTo>
                  <a:pt x="17912" y="19068"/>
                </a:lnTo>
                <a:lnTo>
                  <a:pt x="18176" y="19291"/>
                </a:lnTo>
                <a:lnTo>
                  <a:pt x="18176" y="19961"/>
                </a:lnTo>
                <a:lnTo>
                  <a:pt x="17912" y="20259"/>
                </a:lnTo>
                <a:lnTo>
                  <a:pt x="17715" y="20557"/>
                </a:lnTo>
                <a:lnTo>
                  <a:pt x="17122" y="20557"/>
                </a:lnTo>
                <a:lnTo>
                  <a:pt x="16595" y="19961"/>
                </a:lnTo>
                <a:lnTo>
                  <a:pt x="16595" y="19291"/>
                </a:lnTo>
                <a:lnTo>
                  <a:pt x="16859" y="19068"/>
                </a:lnTo>
                <a:lnTo>
                  <a:pt x="17122" y="18919"/>
                </a:lnTo>
                <a:lnTo>
                  <a:pt x="17320" y="18770"/>
                </a:lnTo>
                <a:close/>
                <a:moveTo>
                  <a:pt x="14554" y="7299"/>
                </a:moveTo>
                <a:lnTo>
                  <a:pt x="14224" y="6852"/>
                </a:lnTo>
                <a:lnTo>
                  <a:pt x="17912" y="2681"/>
                </a:lnTo>
                <a:lnTo>
                  <a:pt x="18307" y="3128"/>
                </a:lnTo>
                <a:lnTo>
                  <a:pt x="14554" y="7299"/>
                </a:lnTo>
                <a:close/>
                <a:moveTo>
                  <a:pt x="15805" y="8640"/>
                </a:moveTo>
                <a:lnTo>
                  <a:pt x="15410" y="8268"/>
                </a:lnTo>
                <a:lnTo>
                  <a:pt x="19098" y="4022"/>
                </a:lnTo>
                <a:lnTo>
                  <a:pt x="19493" y="4469"/>
                </a:lnTo>
                <a:lnTo>
                  <a:pt x="15805" y="86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8" name="Rectangle: Rounded Corners 18"/>
          <p:cNvSpPr/>
          <p:nvPr>
            <p:custDataLst>
              <p:tags r:id="rId10"/>
            </p:custDataLst>
          </p:nvPr>
        </p:nvSpPr>
        <p:spPr>
          <a:xfrm rot="2700000">
            <a:off x="5355715" y="1736845"/>
            <a:ext cx="1480573" cy="1480573"/>
          </a:xfrm>
          <a:prstGeom prst="roundRect">
            <a:avLst>
              <a:gd name="adj" fmla="val 0"/>
            </a:avLst>
          </a:prstGeom>
          <a:solidFill>
            <a:srgbClr val="0AC3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852529" y="4571461"/>
            <a:ext cx="464067" cy="433862"/>
            <a:chOff x="5829614" y="4635037"/>
            <a:chExt cx="507741" cy="474694"/>
          </a:xfrm>
          <a:solidFill>
            <a:schemeClr val="bg1"/>
          </a:solidFill>
        </p:grpSpPr>
        <p:sp>
          <p:nvSpPr>
            <p:cNvPr id="20" name="Freeform: Shape 11"/>
            <p:cNvSpPr/>
            <p:nvPr>
              <p:custDataLst>
                <p:tags r:id="rId22"/>
              </p:custDataLst>
            </p:nvPr>
          </p:nvSpPr>
          <p:spPr>
            <a:xfrm>
              <a:off x="5958803" y="4950497"/>
              <a:ext cx="252368" cy="159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82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882"/>
                  </a:lnTo>
                  <a:close/>
                  <a:moveTo>
                    <a:pt x="2556" y="4441"/>
                  </a:moveTo>
                  <a:lnTo>
                    <a:pt x="18788" y="4441"/>
                  </a:lnTo>
                  <a:lnTo>
                    <a:pt x="18788" y="8882"/>
                  </a:lnTo>
                  <a:lnTo>
                    <a:pt x="2556" y="8882"/>
                  </a:lnTo>
                  <a:lnTo>
                    <a:pt x="2556" y="4441"/>
                  </a:lnTo>
                  <a:close/>
                  <a:moveTo>
                    <a:pt x="2556" y="12920"/>
                  </a:moveTo>
                  <a:lnTo>
                    <a:pt x="18788" y="12920"/>
                  </a:lnTo>
                  <a:lnTo>
                    <a:pt x="18788" y="17361"/>
                  </a:lnTo>
                  <a:lnTo>
                    <a:pt x="2556" y="17361"/>
                  </a:lnTo>
                  <a:lnTo>
                    <a:pt x="2556" y="1292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: Shape 12"/>
            <p:cNvSpPr/>
            <p:nvPr>
              <p:custDataLst>
                <p:tags r:id="rId23"/>
              </p:custDataLst>
            </p:nvPr>
          </p:nvSpPr>
          <p:spPr>
            <a:xfrm>
              <a:off x="5958803" y="4635037"/>
              <a:ext cx="252368" cy="156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166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16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: Shape 13"/>
            <p:cNvSpPr/>
            <p:nvPr>
              <p:custDataLst>
                <p:tags r:id="rId24"/>
              </p:custDataLst>
            </p:nvPr>
          </p:nvSpPr>
          <p:spPr>
            <a:xfrm>
              <a:off x="5829614" y="4728174"/>
              <a:ext cx="507741" cy="285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8" y="0"/>
                  </a:moveTo>
                  <a:lnTo>
                    <a:pt x="17562" y="0"/>
                  </a:lnTo>
                  <a:lnTo>
                    <a:pt x="17562" y="7162"/>
                  </a:lnTo>
                  <a:lnTo>
                    <a:pt x="4038" y="7162"/>
                  </a:lnTo>
                  <a:lnTo>
                    <a:pt x="4038" y="0"/>
                  </a:lnTo>
                  <a:lnTo>
                    <a:pt x="2692" y="0"/>
                  </a:lnTo>
                  <a:lnTo>
                    <a:pt x="2179" y="114"/>
                  </a:lnTo>
                  <a:lnTo>
                    <a:pt x="1731" y="341"/>
                  </a:lnTo>
                  <a:lnTo>
                    <a:pt x="1282" y="796"/>
                  </a:lnTo>
                  <a:lnTo>
                    <a:pt x="833" y="1364"/>
                  </a:lnTo>
                  <a:lnTo>
                    <a:pt x="449" y="2274"/>
                  </a:lnTo>
                  <a:lnTo>
                    <a:pt x="256" y="3069"/>
                  </a:lnTo>
                  <a:lnTo>
                    <a:pt x="0" y="4661"/>
                  </a:lnTo>
                  <a:lnTo>
                    <a:pt x="0" y="16598"/>
                  </a:lnTo>
                  <a:lnTo>
                    <a:pt x="128" y="17735"/>
                  </a:lnTo>
                  <a:lnTo>
                    <a:pt x="256" y="18531"/>
                  </a:lnTo>
                  <a:lnTo>
                    <a:pt x="449" y="19326"/>
                  </a:lnTo>
                  <a:lnTo>
                    <a:pt x="833" y="19895"/>
                  </a:lnTo>
                  <a:lnTo>
                    <a:pt x="1282" y="20577"/>
                  </a:lnTo>
                  <a:lnTo>
                    <a:pt x="1731" y="21145"/>
                  </a:lnTo>
                  <a:lnTo>
                    <a:pt x="2179" y="21373"/>
                  </a:lnTo>
                  <a:lnTo>
                    <a:pt x="2692" y="21600"/>
                  </a:lnTo>
                  <a:lnTo>
                    <a:pt x="4038" y="21600"/>
                  </a:lnTo>
                  <a:lnTo>
                    <a:pt x="4038" y="14438"/>
                  </a:lnTo>
                  <a:lnTo>
                    <a:pt x="17562" y="14438"/>
                  </a:lnTo>
                  <a:lnTo>
                    <a:pt x="17562" y="21600"/>
                  </a:lnTo>
                  <a:lnTo>
                    <a:pt x="18908" y="21600"/>
                  </a:lnTo>
                  <a:lnTo>
                    <a:pt x="19421" y="21373"/>
                  </a:lnTo>
                  <a:lnTo>
                    <a:pt x="19869" y="21145"/>
                  </a:lnTo>
                  <a:lnTo>
                    <a:pt x="20318" y="20577"/>
                  </a:lnTo>
                  <a:lnTo>
                    <a:pt x="20767" y="19895"/>
                  </a:lnTo>
                  <a:lnTo>
                    <a:pt x="21151" y="19326"/>
                  </a:lnTo>
                  <a:lnTo>
                    <a:pt x="21408" y="18531"/>
                  </a:lnTo>
                  <a:lnTo>
                    <a:pt x="21600" y="17735"/>
                  </a:lnTo>
                  <a:lnTo>
                    <a:pt x="21600" y="3865"/>
                  </a:lnTo>
                  <a:lnTo>
                    <a:pt x="21408" y="3069"/>
                  </a:lnTo>
                  <a:lnTo>
                    <a:pt x="21151" y="2274"/>
                  </a:lnTo>
                  <a:lnTo>
                    <a:pt x="20767" y="1364"/>
                  </a:lnTo>
                  <a:lnTo>
                    <a:pt x="20318" y="796"/>
                  </a:lnTo>
                  <a:lnTo>
                    <a:pt x="19869" y="341"/>
                  </a:lnTo>
                  <a:lnTo>
                    <a:pt x="19421" y="114"/>
                  </a:lnTo>
                  <a:lnTo>
                    <a:pt x="1890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53042" y="2248508"/>
            <a:ext cx="480753" cy="460719"/>
            <a:chOff x="5830172" y="2093458"/>
            <a:chExt cx="525998" cy="504079"/>
          </a:xfrm>
          <a:solidFill>
            <a:schemeClr val="bg1"/>
          </a:solidFill>
        </p:grpSpPr>
        <p:sp>
          <p:nvSpPr>
            <p:cNvPr id="4" name="Freeform: Shape 20"/>
            <p:cNvSpPr/>
            <p:nvPr>
              <p:custDataLst>
                <p:tags r:id="rId19"/>
              </p:custDataLst>
            </p:nvPr>
          </p:nvSpPr>
          <p:spPr>
            <a:xfrm>
              <a:off x="5906878" y="2310431"/>
              <a:ext cx="201634" cy="287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74" y="8295"/>
                  </a:moveTo>
                  <a:lnTo>
                    <a:pt x="14674" y="18972"/>
                  </a:lnTo>
                  <a:lnTo>
                    <a:pt x="14557" y="19465"/>
                  </a:lnTo>
                  <a:lnTo>
                    <a:pt x="14322" y="19957"/>
                  </a:lnTo>
                  <a:lnTo>
                    <a:pt x="13970" y="20368"/>
                  </a:lnTo>
                  <a:lnTo>
                    <a:pt x="13500" y="20779"/>
                  </a:lnTo>
                  <a:lnTo>
                    <a:pt x="12913" y="21107"/>
                  </a:lnTo>
                  <a:lnTo>
                    <a:pt x="12326" y="21354"/>
                  </a:lnTo>
                  <a:lnTo>
                    <a:pt x="11622" y="21518"/>
                  </a:lnTo>
                  <a:lnTo>
                    <a:pt x="10917" y="21600"/>
                  </a:lnTo>
                  <a:lnTo>
                    <a:pt x="10213" y="21518"/>
                  </a:lnTo>
                  <a:lnTo>
                    <a:pt x="9391" y="21354"/>
                  </a:lnTo>
                  <a:lnTo>
                    <a:pt x="8687" y="21107"/>
                  </a:lnTo>
                  <a:lnTo>
                    <a:pt x="8100" y="20779"/>
                  </a:lnTo>
                  <a:lnTo>
                    <a:pt x="7396" y="19957"/>
                  </a:lnTo>
                  <a:lnTo>
                    <a:pt x="7161" y="19465"/>
                  </a:lnTo>
                  <a:lnTo>
                    <a:pt x="7161" y="8295"/>
                  </a:lnTo>
                  <a:lnTo>
                    <a:pt x="1878" y="8295"/>
                  </a:lnTo>
                  <a:lnTo>
                    <a:pt x="1174" y="8213"/>
                  </a:lnTo>
                  <a:lnTo>
                    <a:pt x="587" y="8131"/>
                  </a:lnTo>
                  <a:lnTo>
                    <a:pt x="117" y="7802"/>
                  </a:lnTo>
                  <a:lnTo>
                    <a:pt x="0" y="7474"/>
                  </a:lnTo>
                  <a:lnTo>
                    <a:pt x="0" y="6735"/>
                  </a:lnTo>
                  <a:lnTo>
                    <a:pt x="352" y="6324"/>
                  </a:lnTo>
                  <a:lnTo>
                    <a:pt x="8100" y="903"/>
                  </a:lnTo>
                  <a:lnTo>
                    <a:pt x="8804" y="493"/>
                  </a:lnTo>
                  <a:lnTo>
                    <a:pt x="9391" y="164"/>
                  </a:lnTo>
                  <a:lnTo>
                    <a:pt x="10213" y="0"/>
                  </a:lnTo>
                  <a:lnTo>
                    <a:pt x="11504" y="0"/>
                  </a:lnTo>
                  <a:lnTo>
                    <a:pt x="12209" y="164"/>
                  </a:lnTo>
                  <a:lnTo>
                    <a:pt x="12913" y="493"/>
                  </a:lnTo>
                  <a:lnTo>
                    <a:pt x="13500" y="903"/>
                  </a:lnTo>
                  <a:lnTo>
                    <a:pt x="20896" y="5995"/>
                  </a:lnTo>
                  <a:lnTo>
                    <a:pt x="21365" y="6324"/>
                  </a:lnTo>
                  <a:lnTo>
                    <a:pt x="21600" y="6735"/>
                  </a:lnTo>
                  <a:lnTo>
                    <a:pt x="21600" y="7474"/>
                  </a:lnTo>
                  <a:lnTo>
                    <a:pt x="21365" y="7802"/>
                  </a:lnTo>
                  <a:lnTo>
                    <a:pt x="20896" y="7967"/>
                  </a:lnTo>
                  <a:lnTo>
                    <a:pt x="20309" y="8213"/>
                  </a:lnTo>
                  <a:lnTo>
                    <a:pt x="19487" y="8295"/>
                  </a:lnTo>
                  <a:lnTo>
                    <a:pt x="14674" y="829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: Shape 21"/>
            <p:cNvSpPr/>
            <p:nvPr>
              <p:custDataLst>
                <p:tags r:id="rId20"/>
              </p:custDataLst>
            </p:nvPr>
          </p:nvSpPr>
          <p:spPr>
            <a:xfrm>
              <a:off x="5830172" y="2093458"/>
              <a:ext cx="525998" cy="36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45" y="7843"/>
                  </a:moveTo>
                  <a:lnTo>
                    <a:pt x="17640" y="8036"/>
                  </a:lnTo>
                  <a:lnTo>
                    <a:pt x="18090" y="8164"/>
                  </a:lnTo>
                  <a:lnTo>
                    <a:pt x="18900" y="8743"/>
                  </a:lnTo>
                  <a:lnTo>
                    <a:pt x="19305" y="9064"/>
                  </a:lnTo>
                  <a:lnTo>
                    <a:pt x="19710" y="9450"/>
                  </a:lnTo>
                  <a:lnTo>
                    <a:pt x="20025" y="9836"/>
                  </a:lnTo>
                  <a:lnTo>
                    <a:pt x="20295" y="10350"/>
                  </a:lnTo>
                  <a:lnTo>
                    <a:pt x="20565" y="10736"/>
                  </a:lnTo>
                  <a:lnTo>
                    <a:pt x="20835" y="11250"/>
                  </a:lnTo>
                  <a:lnTo>
                    <a:pt x="21060" y="11764"/>
                  </a:lnTo>
                  <a:lnTo>
                    <a:pt x="21240" y="12279"/>
                  </a:lnTo>
                  <a:lnTo>
                    <a:pt x="21420" y="12857"/>
                  </a:lnTo>
                  <a:lnTo>
                    <a:pt x="21510" y="13436"/>
                  </a:lnTo>
                  <a:lnTo>
                    <a:pt x="21600" y="14079"/>
                  </a:lnTo>
                  <a:lnTo>
                    <a:pt x="21600" y="15236"/>
                  </a:lnTo>
                  <a:lnTo>
                    <a:pt x="21510" y="15879"/>
                  </a:lnTo>
                  <a:lnTo>
                    <a:pt x="21420" y="16457"/>
                  </a:lnTo>
                  <a:lnTo>
                    <a:pt x="21240" y="16971"/>
                  </a:lnTo>
                  <a:lnTo>
                    <a:pt x="20790" y="18129"/>
                  </a:lnTo>
                  <a:lnTo>
                    <a:pt x="20565" y="18579"/>
                  </a:lnTo>
                  <a:lnTo>
                    <a:pt x="20250" y="19093"/>
                  </a:lnTo>
                  <a:lnTo>
                    <a:pt x="19890" y="19543"/>
                  </a:lnTo>
                  <a:lnTo>
                    <a:pt x="19575" y="19929"/>
                  </a:lnTo>
                  <a:lnTo>
                    <a:pt x="19170" y="20250"/>
                  </a:lnTo>
                  <a:lnTo>
                    <a:pt x="18810" y="20571"/>
                  </a:lnTo>
                  <a:lnTo>
                    <a:pt x="18360" y="20893"/>
                  </a:lnTo>
                  <a:lnTo>
                    <a:pt x="17910" y="21150"/>
                  </a:lnTo>
                  <a:lnTo>
                    <a:pt x="17415" y="21279"/>
                  </a:lnTo>
                  <a:lnTo>
                    <a:pt x="16920" y="21471"/>
                  </a:lnTo>
                  <a:lnTo>
                    <a:pt x="16920" y="14143"/>
                  </a:lnTo>
                  <a:lnTo>
                    <a:pt x="16740" y="13564"/>
                  </a:lnTo>
                  <a:lnTo>
                    <a:pt x="16560" y="13050"/>
                  </a:lnTo>
                  <a:lnTo>
                    <a:pt x="16290" y="12536"/>
                  </a:lnTo>
                  <a:lnTo>
                    <a:pt x="15975" y="12214"/>
                  </a:lnTo>
                  <a:lnTo>
                    <a:pt x="15615" y="11893"/>
                  </a:lnTo>
                  <a:lnTo>
                    <a:pt x="15165" y="11764"/>
                  </a:lnTo>
                  <a:lnTo>
                    <a:pt x="14805" y="11700"/>
                  </a:lnTo>
                  <a:lnTo>
                    <a:pt x="14355" y="11764"/>
                  </a:lnTo>
                  <a:lnTo>
                    <a:pt x="13905" y="11893"/>
                  </a:lnTo>
                  <a:lnTo>
                    <a:pt x="13545" y="12214"/>
                  </a:lnTo>
                  <a:lnTo>
                    <a:pt x="13230" y="12536"/>
                  </a:lnTo>
                  <a:lnTo>
                    <a:pt x="12960" y="13050"/>
                  </a:lnTo>
                  <a:lnTo>
                    <a:pt x="12780" y="13564"/>
                  </a:lnTo>
                  <a:lnTo>
                    <a:pt x="12600" y="14143"/>
                  </a:lnTo>
                  <a:lnTo>
                    <a:pt x="12600" y="21600"/>
                  </a:lnTo>
                  <a:lnTo>
                    <a:pt x="9450" y="21600"/>
                  </a:lnTo>
                  <a:lnTo>
                    <a:pt x="9450" y="20250"/>
                  </a:lnTo>
                  <a:lnTo>
                    <a:pt x="10575" y="20250"/>
                  </a:lnTo>
                  <a:lnTo>
                    <a:pt x="11070" y="20121"/>
                  </a:lnTo>
                  <a:lnTo>
                    <a:pt x="11475" y="19929"/>
                  </a:lnTo>
                  <a:lnTo>
                    <a:pt x="11655" y="19671"/>
                  </a:lnTo>
                  <a:lnTo>
                    <a:pt x="11835" y="19479"/>
                  </a:lnTo>
                  <a:lnTo>
                    <a:pt x="11970" y="19221"/>
                  </a:lnTo>
                  <a:lnTo>
                    <a:pt x="12060" y="18964"/>
                  </a:lnTo>
                  <a:lnTo>
                    <a:pt x="12105" y="18321"/>
                  </a:lnTo>
                  <a:lnTo>
                    <a:pt x="12060" y="17807"/>
                  </a:lnTo>
                  <a:lnTo>
                    <a:pt x="11880" y="17229"/>
                  </a:lnTo>
                  <a:lnTo>
                    <a:pt x="11610" y="16650"/>
                  </a:lnTo>
                  <a:lnTo>
                    <a:pt x="8775" y="12729"/>
                  </a:lnTo>
                  <a:lnTo>
                    <a:pt x="8460" y="12214"/>
                  </a:lnTo>
                  <a:lnTo>
                    <a:pt x="8055" y="11893"/>
                  </a:lnTo>
                  <a:lnTo>
                    <a:pt x="7650" y="11764"/>
                  </a:lnTo>
                  <a:lnTo>
                    <a:pt x="7290" y="11700"/>
                  </a:lnTo>
                  <a:lnTo>
                    <a:pt x="6840" y="11764"/>
                  </a:lnTo>
                  <a:lnTo>
                    <a:pt x="6435" y="11893"/>
                  </a:lnTo>
                  <a:lnTo>
                    <a:pt x="6120" y="12214"/>
                  </a:lnTo>
                  <a:lnTo>
                    <a:pt x="5715" y="12729"/>
                  </a:lnTo>
                  <a:lnTo>
                    <a:pt x="2925" y="16650"/>
                  </a:lnTo>
                  <a:lnTo>
                    <a:pt x="2610" y="17229"/>
                  </a:lnTo>
                  <a:lnTo>
                    <a:pt x="2430" y="17871"/>
                  </a:lnTo>
                  <a:lnTo>
                    <a:pt x="2385" y="18450"/>
                  </a:lnTo>
                  <a:lnTo>
                    <a:pt x="2430" y="18964"/>
                  </a:lnTo>
                  <a:lnTo>
                    <a:pt x="2565" y="19286"/>
                  </a:lnTo>
                  <a:lnTo>
                    <a:pt x="2655" y="19543"/>
                  </a:lnTo>
                  <a:lnTo>
                    <a:pt x="2835" y="19671"/>
                  </a:lnTo>
                  <a:lnTo>
                    <a:pt x="3015" y="19929"/>
                  </a:lnTo>
                  <a:lnTo>
                    <a:pt x="3375" y="20186"/>
                  </a:lnTo>
                  <a:lnTo>
                    <a:pt x="3825" y="20250"/>
                  </a:lnTo>
                  <a:lnTo>
                    <a:pt x="5130" y="20250"/>
                  </a:lnTo>
                  <a:lnTo>
                    <a:pt x="5130" y="21536"/>
                  </a:lnTo>
                  <a:lnTo>
                    <a:pt x="4545" y="21471"/>
                  </a:lnTo>
                  <a:lnTo>
                    <a:pt x="4050" y="21279"/>
                  </a:lnTo>
                  <a:lnTo>
                    <a:pt x="3555" y="21021"/>
                  </a:lnTo>
                  <a:lnTo>
                    <a:pt x="3105" y="20829"/>
                  </a:lnTo>
                  <a:lnTo>
                    <a:pt x="2655" y="20507"/>
                  </a:lnTo>
                  <a:lnTo>
                    <a:pt x="2205" y="20121"/>
                  </a:lnTo>
                  <a:lnTo>
                    <a:pt x="1845" y="19671"/>
                  </a:lnTo>
                  <a:lnTo>
                    <a:pt x="1485" y="19286"/>
                  </a:lnTo>
                  <a:lnTo>
                    <a:pt x="1170" y="18771"/>
                  </a:lnTo>
                  <a:lnTo>
                    <a:pt x="900" y="18257"/>
                  </a:lnTo>
                  <a:lnTo>
                    <a:pt x="585" y="17679"/>
                  </a:lnTo>
                  <a:lnTo>
                    <a:pt x="360" y="17164"/>
                  </a:lnTo>
                  <a:lnTo>
                    <a:pt x="225" y="16521"/>
                  </a:lnTo>
                  <a:lnTo>
                    <a:pt x="90" y="15943"/>
                  </a:lnTo>
                  <a:lnTo>
                    <a:pt x="45" y="15236"/>
                  </a:lnTo>
                  <a:lnTo>
                    <a:pt x="0" y="14593"/>
                  </a:lnTo>
                  <a:lnTo>
                    <a:pt x="45" y="14079"/>
                  </a:lnTo>
                  <a:lnTo>
                    <a:pt x="90" y="13436"/>
                  </a:lnTo>
                  <a:lnTo>
                    <a:pt x="225" y="12857"/>
                  </a:lnTo>
                  <a:lnTo>
                    <a:pt x="315" y="12279"/>
                  </a:lnTo>
                  <a:lnTo>
                    <a:pt x="540" y="11764"/>
                  </a:lnTo>
                  <a:lnTo>
                    <a:pt x="720" y="11250"/>
                  </a:lnTo>
                  <a:lnTo>
                    <a:pt x="990" y="10736"/>
                  </a:lnTo>
                  <a:lnTo>
                    <a:pt x="1620" y="9836"/>
                  </a:lnTo>
                  <a:lnTo>
                    <a:pt x="2250" y="9064"/>
                  </a:lnTo>
                  <a:lnTo>
                    <a:pt x="2655" y="8743"/>
                  </a:lnTo>
                  <a:lnTo>
                    <a:pt x="3105" y="8486"/>
                  </a:lnTo>
                  <a:lnTo>
                    <a:pt x="3555" y="8164"/>
                  </a:lnTo>
                  <a:lnTo>
                    <a:pt x="4005" y="8036"/>
                  </a:lnTo>
                  <a:lnTo>
                    <a:pt x="4455" y="7843"/>
                  </a:lnTo>
                  <a:lnTo>
                    <a:pt x="4455" y="7586"/>
                  </a:lnTo>
                  <a:lnTo>
                    <a:pt x="4500" y="6879"/>
                  </a:lnTo>
                  <a:lnTo>
                    <a:pt x="4545" y="6107"/>
                  </a:lnTo>
                  <a:lnTo>
                    <a:pt x="4725" y="5400"/>
                  </a:lnTo>
                  <a:lnTo>
                    <a:pt x="4950" y="4693"/>
                  </a:lnTo>
                  <a:lnTo>
                    <a:pt x="5220" y="4050"/>
                  </a:lnTo>
                  <a:lnTo>
                    <a:pt x="5535" y="3407"/>
                  </a:lnTo>
                  <a:lnTo>
                    <a:pt x="5895" y="2764"/>
                  </a:lnTo>
                  <a:lnTo>
                    <a:pt x="6345" y="2314"/>
                  </a:lnTo>
                  <a:lnTo>
                    <a:pt x="6795" y="1736"/>
                  </a:lnTo>
                  <a:lnTo>
                    <a:pt x="7245" y="1350"/>
                  </a:lnTo>
                  <a:lnTo>
                    <a:pt x="7785" y="964"/>
                  </a:lnTo>
                  <a:lnTo>
                    <a:pt x="8325" y="643"/>
                  </a:lnTo>
                  <a:lnTo>
                    <a:pt x="9495" y="129"/>
                  </a:lnTo>
                  <a:lnTo>
                    <a:pt x="10170" y="64"/>
                  </a:lnTo>
                  <a:lnTo>
                    <a:pt x="10800" y="0"/>
                  </a:lnTo>
                  <a:lnTo>
                    <a:pt x="11475" y="64"/>
                  </a:lnTo>
                  <a:lnTo>
                    <a:pt x="12060" y="129"/>
                  </a:lnTo>
                  <a:lnTo>
                    <a:pt x="12690" y="386"/>
                  </a:lnTo>
                  <a:lnTo>
                    <a:pt x="13275" y="643"/>
                  </a:lnTo>
                  <a:lnTo>
                    <a:pt x="13860" y="964"/>
                  </a:lnTo>
                  <a:lnTo>
                    <a:pt x="14850" y="1736"/>
                  </a:lnTo>
                  <a:lnTo>
                    <a:pt x="15300" y="2314"/>
                  </a:lnTo>
                  <a:lnTo>
                    <a:pt x="15660" y="2764"/>
                  </a:lnTo>
                  <a:lnTo>
                    <a:pt x="16065" y="3407"/>
                  </a:lnTo>
                  <a:lnTo>
                    <a:pt x="16425" y="4050"/>
                  </a:lnTo>
                  <a:lnTo>
                    <a:pt x="16605" y="4693"/>
                  </a:lnTo>
                  <a:lnTo>
                    <a:pt x="16830" y="5400"/>
                  </a:lnTo>
                  <a:lnTo>
                    <a:pt x="17010" y="6107"/>
                  </a:lnTo>
                  <a:lnTo>
                    <a:pt x="17145" y="6879"/>
                  </a:lnTo>
                  <a:lnTo>
                    <a:pt x="17145" y="784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: Shape 22"/>
            <p:cNvSpPr/>
            <p:nvPr>
              <p:custDataLst>
                <p:tags r:id="rId21"/>
              </p:custDataLst>
            </p:nvPr>
          </p:nvSpPr>
          <p:spPr>
            <a:xfrm>
              <a:off x="6088787" y="2310431"/>
              <a:ext cx="203825" cy="287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1" y="13305"/>
                  </a:moveTo>
                  <a:lnTo>
                    <a:pt x="14711" y="2628"/>
                  </a:lnTo>
                  <a:lnTo>
                    <a:pt x="14595" y="2135"/>
                  </a:lnTo>
                  <a:lnTo>
                    <a:pt x="14361" y="1560"/>
                  </a:lnTo>
                  <a:lnTo>
                    <a:pt x="14011" y="1068"/>
                  </a:lnTo>
                  <a:lnTo>
                    <a:pt x="13544" y="657"/>
                  </a:lnTo>
                  <a:lnTo>
                    <a:pt x="12376" y="164"/>
                  </a:lnTo>
                  <a:lnTo>
                    <a:pt x="11676" y="0"/>
                  </a:lnTo>
                  <a:lnTo>
                    <a:pt x="10041" y="0"/>
                  </a:lnTo>
                  <a:lnTo>
                    <a:pt x="9341" y="164"/>
                  </a:lnTo>
                  <a:lnTo>
                    <a:pt x="8173" y="657"/>
                  </a:lnTo>
                  <a:lnTo>
                    <a:pt x="7706" y="1068"/>
                  </a:lnTo>
                  <a:lnTo>
                    <a:pt x="7472" y="1560"/>
                  </a:lnTo>
                  <a:lnTo>
                    <a:pt x="7239" y="2135"/>
                  </a:lnTo>
                  <a:lnTo>
                    <a:pt x="7239" y="13305"/>
                  </a:lnTo>
                  <a:lnTo>
                    <a:pt x="1284" y="13305"/>
                  </a:lnTo>
                  <a:lnTo>
                    <a:pt x="701" y="13469"/>
                  </a:lnTo>
                  <a:lnTo>
                    <a:pt x="234" y="13716"/>
                  </a:lnTo>
                  <a:lnTo>
                    <a:pt x="117" y="13962"/>
                  </a:lnTo>
                  <a:lnTo>
                    <a:pt x="0" y="14373"/>
                  </a:lnTo>
                  <a:lnTo>
                    <a:pt x="117" y="14701"/>
                  </a:lnTo>
                  <a:lnTo>
                    <a:pt x="350" y="15112"/>
                  </a:lnTo>
                  <a:lnTo>
                    <a:pt x="817" y="15522"/>
                  </a:lnTo>
                  <a:lnTo>
                    <a:pt x="8173" y="20614"/>
                  </a:lnTo>
                  <a:lnTo>
                    <a:pt x="8874" y="21025"/>
                  </a:lnTo>
                  <a:lnTo>
                    <a:pt x="9457" y="21271"/>
                  </a:lnTo>
                  <a:lnTo>
                    <a:pt x="10275" y="21518"/>
                  </a:lnTo>
                  <a:lnTo>
                    <a:pt x="10742" y="21600"/>
                  </a:lnTo>
                  <a:lnTo>
                    <a:pt x="11559" y="21518"/>
                  </a:lnTo>
                  <a:lnTo>
                    <a:pt x="12259" y="21271"/>
                  </a:lnTo>
                  <a:lnTo>
                    <a:pt x="12843" y="21025"/>
                  </a:lnTo>
                  <a:lnTo>
                    <a:pt x="13544" y="20614"/>
                  </a:lnTo>
                  <a:lnTo>
                    <a:pt x="20899" y="15522"/>
                  </a:lnTo>
                  <a:lnTo>
                    <a:pt x="21366" y="15194"/>
                  </a:lnTo>
                  <a:lnTo>
                    <a:pt x="21600" y="14373"/>
                  </a:lnTo>
                  <a:lnTo>
                    <a:pt x="21600" y="14044"/>
                  </a:lnTo>
                  <a:lnTo>
                    <a:pt x="21366" y="13798"/>
                  </a:lnTo>
                  <a:lnTo>
                    <a:pt x="20899" y="13469"/>
                  </a:lnTo>
                  <a:lnTo>
                    <a:pt x="20199" y="13305"/>
                  </a:lnTo>
                  <a:lnTo>
                    <a:pt x="14711" y="1330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38225" y="1903730"/>
            <a:ext cx="10276840" cy="3446780"/>
            <a:chOff x="1381" y="2953"/>
            <a:chExt cx="16184" cy="54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381" y="2953"/>
              <a:ext cx="3678" cy="5428"/>
              <a:chOff x="1381" y="2953"/>
              <a:chExt cx="3678" cy="542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381" y="2953"/>
                <a:ext cx="3678" cy="1883"/>
                <a:chOff x="1201" y="2953"/>
                <a:chExt cx="3678" cy="1883"/>
              </a:xfrm>
            </p:grpSpPr>
            <p:sp>
              <p:nvSpPr>
                <p:cNvPr id="16" name="TextBox 34"/>
                <p:cNvSpPr txBox="1"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201" y="3608"/>
                  <a:ext cx="3678" cy="12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60000"/>
                    </a:lnSpc>
                  </a:pPr>
                  <a:r>
                    <a:rPr lang="zh-CN" altLang="en-US" sz="1400">
                      <a:solidFill>
                        <a:srgbClr val="0C121C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cs typeface="+mn-ea"/>
                      <a:sym typeface="+mn-lt"/>
                    </a:rPr>
                    <a:t>此部分内容作为文字排版占位显示（建议使用主题字体）</a:t>
                  </a:r>
                  <a:endParaRPr lang="zh-CN" altLang="en-US" sz="1400" dirty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201" y="2953"/>
                  <a:ext cx="3533" cy="6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b="1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+mn-ea"/>
                      <a:sym typeface="+mn-lt"/>
                    </a:rPr>
                    <a:t>单击添加标题</a:t>
                  </a:r>
                  <a:endPara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1381" y="6499"/>
                <a:ext cx="3678" cy="1883"/>
                <a:chOff x="1201" y="2953"/>
                <a:chExt cx="3678" cy="1883"/>
              </a:xfrm>
            </p:grpSpPr>
            <p:sp>
              <p:nvSpPr>
                <p:cNvPr id="33" name="TextBox 34"/>
                <p:cNvSpPr txBox="1"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1201" y="3608"/>
                  <a:ext cx="3678" cy="12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60000"/>
                    </a:lnSpc>
                  </a:pPr>
                  <a:r>
                    <a:rPr lang="zh-CN" altLang="en-US" sz="1400">
                      <a:solidFill>
                        <a:srgbClr val="0C121C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cs typeface="+mn-ea"/>
                      <a:sym typeface="+mn-lt"/>
                    </a:rPr>
                    <a:t>此部分内容作为文字排版占位显示（建议使用主题字体）</a:t>
                  </a:r>
                  <a:endParaRPr lang="zh-CN" altLang="en-US" sz="1400" dirty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201" y="2953"/>
                  <a:ext cx="3533" cy="6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b="1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+mn-ea"/>
                      <a:sym typeface="+mn-lt"/>
                    </a:rPr>
                    <a:t>单击添加标题</a:t>
                  </a:r>
                  <a:endPara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13887" y="2953"/>
              <a:ext cx="3678" cy="5428"/>
              <a:chOff x="1381" y="2953"/>
              <a:chExt cx="3678" cy="5428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1381" y="2953"/>
                <a:ext cx="3678" cy="1883"/>
                <a:chOff x="1201" y="2953"/>
                <a:chExt cx="3678" cy="1883"/>
              </a:xfrm>
            </p:grpSpPr>
            <p:sp>
              <p:nvSpPr>
                <p:cNvPr id="39" name="TextBox 34"/>
                <p:cNvSpPr txBox="1"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1201" y="3608"/>
                  <a:ext cx="3678" cy="12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60000"/>
                    </a:lnSpc>
                  </a:pPr>
                  <a:r>
                    <a:rPr lang="zh-CN" altLang="en-US" sz="1400">
                      <a:solidFill>
                        <a:srgbClr val="0C121C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cs typeface="+mn-ea"/>
                      <a:sym typeface="+mn-lt"/>
                    </a:rPr>
                    <a:t>此部分内容作为文字排版占位显示（建议使用主题字体）</a:t>
                  </a:r>
                  <a:endParaRPr lang="zh-CN" altLang="en-US" sz="1400" dirty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矩形 40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201" y="2953"/>
                  <a:ext cx="3533" cy="6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b="1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+mn-ea"/>
                      <a:sym typeface="+mn-lt"/>
                    </a:rPr>
                    <a:t>单击添加标题</a:t>
                  </a:r>
                  <a:endPara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endParaRP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381" y="6499"/>
                <a:ext cx="3678" cy="1883"/>
                <a:chOff x="1201" y="2953"/>
                <a:chExt cx="3678" cy="1883"/>
              </a:xfrm>
            </p:grpSpPr>
            <p:sp>
              <p:nvSpPr>
                <p:cNvPr id="47" name="TextBox 34"/>
                <p:cNvSpPr txBox="1"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1201" y="3608"/>
                  <a:ext cx="3678" cy="12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60000"/>
                    </a:lnSpc>
                  </a:pPr>
                  <a:r>
                    <a:rPr lang="zh-CN" altLang="en-US" sz="1400">
                      <a:solidFill>
                        <a:srgbClr val="0C121C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cs typeface="+mn-ea"/>
                      <a:sym typeface="+mn-lt"/>
                    </a:rPr>
                    <a:t>此部分内容作为文字排版占位显示（建议使用主题字体）</a:t>
                  </a:r>
                  <a:endParaRPr lang="zh-CN" altLang="en-US" sz="1400" dirty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矩形 49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201" y="2953"/>
                  <a:ext cx="3533" cy="6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b="1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+mn-ea"/>
                      <a:sym typeface="+mn-lt"/>
                    </a:rPr>
                    <a:t>单击添加标题</a:t>
                  </a:r>
                  <a:endPara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endParaRPr>
                </a:p>
              </p:txBody>
            </p:sp>
          </p:grpSp>
        </p:grp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14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产品介绍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988695" y="1568450"/>
            <a:ext cx="9499600" cy="707390"/>
            <a:chOff x="3140" y="3359"/>
            <a:chExt cx="14960" cy="1114"/>
          </a:xfrm>
        </p:grpSpPr>
        <p:sp>
          <p:nvSpPr>
            <p:cNvPr id="10" name="KSO_Shape"/>
            <p:cNvSpPr/>
            <p:nvPr>
              <p:custDataLst>
                <p:tags r:id="rId11"/>
              </p:custDataLst>
            </p:nvPr>
          </p:nvSpPr>
          <p:spPr bwMode="auto">
            <a:xfrm>
              <a:off x="3140" y="3359"/>
              <a:ext cx="964" cy="1042"/>
            </a:xfrm>
            <a:custGeom>
              <a:avLst/>
              <a:gdLst>
                <a:gd name="T0" fmla="*/ 660065 w 1938337"/>
                <a:gd name="T1" fmla="*/ 1785471 h 2097088"/>
                <a:gd name="T2" fmla="*/ 1074391 w 1938337"/>
                <a:gd name="T3" fmla="*/ 1807357 h 2097088"/>
                <a:gd name="T4" fmla="*/ 1090030 w 1938337"/>
                <a:gd name="T5" fmla="*/ 1648866 h 2097088"/>
                <a:gd name="T6" fmla="*/ 997074 w 1938337"/>
                <a:gd name="T7" fmla="*/ 1410363 h 2097088"/>
                <a:gd name="T8" fmla="*/ 740470 w 1938337"/>
                <a:gd name="T9" fmla="*/ 1441863 h 2097088"/>
                <a:gd name="T10" fmla="*/ 1158685 w 1938337"/>
                <a:gd name="T11" fmla="*/ 241681 h 2097088"/>
                <a:gd name="T12" fmla="*/ 1062016 w 1938337"/>
                <a:gd name="T13" fmla="*/ 582817 h 2097088"/>
                <a:gd name="T14" fmla="*/ 959576 w 1938337"/>
                <a:gd name="T15" fmla="*/ 747370 h 2097088"/>
                <a:gd name="T16" fmla="*/ 1009593 w 1938337"/>
                <a:gd name="T17" fmla="*/ 758196 h 2097088"/>
                <a:gd name="T18" fmla="*/ 1186819 w 1938337"/>
                <a:gd name="T19" fmla="*/ 425240 h 2097088"/>
                <a:gd name="T20" fmla="*/ 1208221 w 1938337"/>
                <a:gd name="T21" fmla="*/ 203430 h 2097088"/>
                <a:gd name="T22" fmla="*/ 1278919 w 1938337"/>
                <a:gd name="T23" fmla="*/ 476964 h 2097088"/>
                <a:gd name="T24" fmla="*/ 1150989 w 1938337"/>
                <a:gd name="T25" fmla="*/ 722592 h 2097088"/>
                <a:gd name="T26" fmla="*/ 1014162 w 1938337"/>
                <a:gd name="T27" fmla="*/ 909759 h 2097088"/>
                <a:gd name="T28" fmla="*/ 967751 w 1938337"/>
                <a:gd name="T29" fmla="*/ 1018980 h 2097088"/>
                <a:gd name="T30" fmla="*/ 942502 w 1938337"/>
                <a:gd name="T31" fmla="*/ 1340628 h 2097088"/>
                <a:gd name="T32" fmla="*/ 793651 w 1938337"/>
                <a:gd name="T33" fmla="*/ 1348326 h 2097088"/>
                <a:gd name="T34" fmla="*/ 816977 w 1938337"/>
                <a:gd name="T35" fmla="*/ 1049292 h 2097088"/>
                <a:gd name="T36" fmla="*/ 791487 w 1938337"/>
                <a:gd name="T37" fmla="*/ 975676 h 2097088"/>
                <a:gd name="T38" fmla="*/ 746519 w 1938337"/>
                <a:gd name="T39" fmla="*/ 909759 h 2097088"/>
                <a:gd name="T40" fmla="*/ 605604 w 1938337"/>
                <a:gd name="T41" fmla="*/ 718020 h 2097088"/>
                <a:gd name="T42" fmla="*/ 481762 w 1938337"/>
                <a:gd name="T43" fmla="*/ 476964 h 2097088"/>
                <a:gd name="T44" fmla="*/ 249769 w 1938337"/>
                <a:gd name="T45" fmla="*/ 79798 h 2097088"/>
                <a:gd name="T46" fmla="*/ 371772 w 1938337"/>
                <a:gd name="T47" fmla="*/ 184379 h 2097088"/>
                <a:gd name="T48" fmla="*/ 406596 w 1938337"/>
                <a:gd name="T49" fmla="*/ 324302 h 2097088"/>
                <a:gd name="T50" fmla="*/ 340070 w 1938337"/>
                <a:gd name="T51" fmla="*/ 315887 h 2097088"/>
                <a:gd name="T52" fmla="*/ 270423 w 1938337"/>
                <a:gd name="T53" fmla="*/ 183417 h 2097088"/>
                <a:gd name="T54" fmla="*/ 154905 w 1938337"/>
                <a:gd name="T55" fmla="*/ 160097 h 2097088"/>
                <a:gd name="T56" fmla="*/ 86699 w 1938337"/>
                <a:gd name="T57" fmla="*/ 247368 h 2097088"/>
                <a:gd name="T58" fmla="*/ 88140 w 1938337"/>
                <a:gd name="T59" fmla="*/ 389454 h 2097088"/>
                <a:gd name="T60" fmla="*/ 182524 w 1938337"/>
                <a:gd name="T61" fmla="*/ 522885 h 2097088"/>
                <a:gd name="T62" fmla="*/ 498577 w 1938337"/>
                <a:gd name="T63" fmla="*/ 686368 h 2097088"/>
                <a:gd name="T64" fmla="*/ 627064 w 1938337"/>
                <a:gd name="T65" fmla="*/ 797921 h 2097088"/>
                <a:gd name="T66" fmla="*/ 589359 w 1938337"/>
                <a:gd name="T67" fmla="*/ 895530 h 2097088"/>
                <a:gd name="T68" fmla="*/ 492814 w 1938337"/>
                <a:gd name="T69" fmla="*/ 916446 h 2097088"/>
                <a:gd name="T70" fmla="*/ 499057 w 1938337"/>
                <a:gd name="T71" fmla="*/ 846965 h 2097088"/>
                <a:gd name="T72" fmla="*/ 548771 w 1938337"/>
                <a:gd name="T73" fmla="*/ 804171 h 2097088"/>
                <a:gd name="T74" fmla="*/ 311251 w 1938337"/>
                <a:gd name="T75" fmla="*/ 700312 h 2097088"/>
                <a:gd name="T76" fmla="*/ 62683 w 1938337"/>
                <a:gd name="T77" fmla="*/ 508700 h 2097088"/>
                <a:gd name="T78" fmla="*/ 0 w 1938337"/>
                <a:gd name="T79" fmla="*/ 316127 h 2097088"/>
                <a:gd name="T80" fmla="*/ 51155 w 1938337"/>
                <a:gd name="T81" fmla="*/ 141104 h 2097088"/>
                <a:gd name="T82" fmla="*/ 183004 w 1938337"/>
                <a:gd name="T83" fmla="*/ 72345 h 2097088"/>
                <a:gd name="T84" fmla="*/ 1687503 w 1938337"/>
                <a:gd name="T85" fmla="*/ 115139 h 2097088"/>
                <a:gd name="T86" fmla="*/ 1761162 w 1938337"/>
                <a:gd name="T87" fmla="*/ 288719 h 2097088"/>
                <a:gd name="T88" fmla="*/ 1723130 w 1938337"/>
                <a:gd name="T89" fmla="*/ 471917 h 2097088"/>
                <a:gd name="T90" fmla="*/ 1567869 w 1938337"/>
                <a:gd name="T91" fmla="*/ 633476 h 2097088"/>
                <a:gd name="T92" fmla="*/ 1225813 w 1938337"/>
                <a:gd name="T93" fmla="*/ 785419 h 2097088"/>
                <a:gd name="T94" fmla="*/ 1227979 w 1938337"/>
                <a:gd name="T95" fmla="*/ 836387 h 2097088"/>
                <a:gd name="T96" fmla="*/ 1282863 w 1938337"/>
                <a:gd name="T97" fmla="*/ 893847 h 2097088"/>
                <a:gd name="T98" fmla="*/ 1204630 w 1938337"/>
                <a:gd name="T99" fmla="*/ 915003 h 2097088"/>
                <a:gd name="T100" fmla="*/ 1135064 w 1938337"/>
                <a:gd name="T101" fmla="*/ 835907 h 2097088"/>
                <a:gd name="T102" fmla="*/ 1184410 w 1938337"/>
                <a:gd name="T103" fmla="*/ 715458 h 2097088"/>
                <a:gd name="T104" fmla="*/ 1474712 w 1938337"/>
                <a:gd name="T105" fmla="*/ 596452 h 2097088"/>
                <a:gd name="T106" fmla="*/ 1659100 w 1938337"/>
                <a:gd name="T107" fmla="*/ 424074 h 2097088"/>
                <a:gd name="T108" fmla="*/ 1681004 w 1938337"/>
                <a:gd name="T109" fmla="*/ 274295 h 2097088"/>
                <a:gd name="T110" fmla="*/ 1601569 w 1938337"/>
                <a:gd name="T111" fmla="*/ 158654 h 2097088"/>
                <a:gd name="T112" fmla="*/ 1482896 w 1938337"/>
                <a:gd name="T113" fmla="*/ 191350 h 2097088"/>
                <a:gd name="T114" fmla="*/ 1415256 w 1938337"/>
                <a:gd name="T115" fmla="*/ 325743 h 2097088"/>
                <a:gd name="T116" fmla="*/ 1349299 w 1938337"/>
                <a:gd name="T117" fmla="*/ 313963 h 2097088"/>
                <a:gd name="T118" fmla="*/ 1407793 w 1938337"/>
                <a:gd name="T119" fmla="*/ 156971 h 2097088"/>
                <a:gd name="T120" fmla="*/ 1549333 w 1938337"/>
                <a:gd name="T121" fmla="*/ 72585 h 20970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38337" h="2097088">
                  <a:moveTo>
                    <a:pt x="754655" y="1781504"/>
                  </a:moveTo>
                  <a:lnTo>
                    <a:pt x="755185" y="1787064"/>
                  </a:lnTo>
                  <a:lnTo>
                    <a:pt x="755185" y="1789976"/>
                  </a:lnTo>
                  <a:lnTo>
                    <a:pt x="754655" y="1793153"/>
                  </a:lnTo>
                  <a:lnTo>
                    <a:pt x="753861" y="1796065"/>
                  </a:lnTo>
                  <a:lnTo>
                    <a:pt x="753067" y="1798713"/>
                  </a:lnTo>
                  <a:lnTo>
                    <a:pt x="752009" y="1801360"/>
                  </a:lnTo>
                  <a:lnTo>
                    <a:pt x="750156" y="1803743"/>
                  </a:lnTo>
                  <a:lnTo>
                    <a:pt x="748568" y="1806391"/>
                  </a:lnTo>
                  <a:lnTo>
                    <a:pt x="746980" y="1808244"/>
                  </a:lnTo>
                  <a:lnTo>
                    <a:pt x="744598" y="1810362"/>
                  </a:lnTo>
                  <a:lnTo>
                    <a:pt x="742481" y="1812215"/>
                  </a:lnTo>
                  <a:lnTo>
                    <a:pt x="740099" y="1813804"/>
                  </a:lnTo>
                  <a:lnTo>
                    <a:pt x="737452" y="1815127"/>
                  </a:lnTo>
                  <a:lnTo>
                    <a:pt x="734805" y="1815922"/>
                  </a:lnTo>
                  <a:lnTo>
                    <a:pt x="731894" y="1816716"/>
                  </a:lnTo>
                  <a:lnTo>
                    <a:pt x="729247" y="1817245"/>
                  </a:lnTo>
                  <a:lnTo>
                    <a:pt x="726071" y="1817245"/>
                  </a:lnTo>
                  <a:lnTo>
                    <a:pt x="724483" y="1816981"/>
                  </a:lnTo>
                  <a:lnTo>
                    <a:pt x="724483" y="1965507"/>
                  </a:lnTo>
                  <a:lnTo>
                    <a:pt x="726071" y="1965507"/>
                  </a:lnTo>
                  <a:lnTo>
                    <a:pt x="729247" y="1965507"/>
                  </a:lnTo>
                  <a:lnTo>
                    <a:pt x="731894" y="1966036"/>
                  </a:lnTo>
                  <a:lnTo>
                    <a:pt x="734805" y="1966566"/>
                  </a:lnTo>
                  <a:lnTo>
                    <a:pt x="737452" y="1967625"/>
                  </a:lnTo>
                  <a:lnTo>
                    <a:pt x="740099" y="1969213"/>
                  </a:lnTo>
                  <a:lnTo>
                    <a:pt x="742481" y="1970537"/>
                  </a:lnTo>
                  <a:lnTo>
                    <a:pt x="744598" y="1972125"/>
                  </a:lnTo>
                  <a:lnTo>
                    <a:pt x="746980" y="1974243"/>
                  </a:lnTo>
                  <a:lnTo>
                    <a:pt x="748568" y="1976361"/>
                  </a:lnTo>
                  <a:lnTo>
                    <a:pt x="750156" y="1978744"/>
                  </a:lnTo>
                  <a:lnTo>
                    <a:pt x="752009" y="1981127"/>
                  </a:lnTo>
                  <a:lnTo>
                    <a:pt x="753067" y="1984039"/>
                  </a:lnTo>
                  <a:lnTo>
                    <a:pt x="753861" y="1986687"/>
                  </a:lnTo>
                  <a:lnTo>
                    <a:pt x="754655" y="1989599"/>
                  </a:lnTo>
                  <a:lnTo>
                    <a:pt x="755185" y="1992776"/>
                  </a:lnTo>
                  <a:lnTo>
                    <a:pt x="755185" y="1995688"/>
                  </a:lnTo>
                  <a:lnTo>
                    <a:pt x="755185" y="1996747"/>
                  </a:lnTo>
                  <a:lnTo>
                    <a:pt x="1181565" y="1996747"/>
                  </a:lnTo>
                  <a:lnTo>
                    <a:pt x="1181301" y="1995688"/>
                  </a:lnTo>
                  <a:lnTo>
                    <a:pt x="1181565" y="1992776"/>
                  </a:lnTo>
                  <a:lnTo>
                    <a:pt x="1181830" y="1989599"/>
                  </a:lnTo>
                  <a:lnTo>
                    <a:pt x="1182624" y="1986687"/>
                  </a:lnTo>
                  <a:lnTo>
                    <a:pt x="1183683" y="1984039"/>
                  </a:lnTo>
                  <a:lnTo>
                    <a:pt x="1184741" y="1981127"/>
                  </a:lnTo>
                  <a:lnTo>
                    <a:pt x="1186329" y="1978744"/>
                  </a:lnTo>
                  <a:lnTo>
                    <a:pt x="1187917" y="1976361"/>
                  </a:lnTo>
                  <a:lnTo>
                    <a:pt x="1189770" y="1974243"/>
                  </a:lnTo>
                  <a:lnTo>
                    <a:pt x="1191887" y="1972125"/>
                  </a:lnTo>
                  <a:lnTo>
                    <a:pt x="1194005" y="1970537"/>
                  </a:lnTo>
                  <a:lnTo>
                    <a:pt x="1196651" y="1969213"/>
                  </a:lnTo>
                  <a:lnTo>
                    <a:pt x="1199033" y="1967625"/>
                  </a:lnTo>
                  <a:lnTo>
                    <a:pt x="1201680" y="1966566"/>
                  </a:lnTo>
                  <a:lnTo>
                    <a:pt x="1204591" y="1966036"/>
                  </a:lnTo>
                  <a:lnTo>
                    <a:pt x="1207238" y="1965507"/>
                  </a:lnTo>
                  <a:lnTo>
                    <a:pt x="1210414" y="1965507"/>
                  </a:lnTo>
                  <a:lnTo>
                    <a:pt x="1212002" y="1965507"/>
                  </a:lnTo>
                  <a:lnTo>
                    <a:pt x="1212002" y="1816981"/>
                  </a:lnTo>
                  <a:lnTo>
                    <a:pt x="1210414" y="1817245"/>
                  </a:lnTo>
                  <a:lnTo>
                    <a:pt x="1207238" y="1817245"/>
                  </a:lnTo>
                  <a:lnTo>
                    <a:pt x="1204591" y="1816716"/>
                  </a:lnTo>
                  <a:lnTo>
                    <a:pt x="1201680" y="1815922"/>
                  </a:lnTo>
                  <a:lnTo>
                    <a:pt x="1199033" y="1815127"/>
                  </a:lnTo>
                  <a:lnTo>
                    <a:pt x="1196651" y="1813804"/>
                  </a:lnTo>
                  <a:lnTo>
                    <a:pt x="1194005" y="1812215"/>
                  </a:lnTo>
                  <a:lnTo>
                    <a:pt x="1191887" y="1810362"/>
                  </a:lnTo>
                  <a:lnTo>
                    <a:pt x="1189770" y="1808244"/>
                  </a:lnTo>
                  <a:lnTo>
                    <a:pt x="1187917" y="1806391"/>
                  </a:lnTo>
                  <a:lnTo>
                    <a:pt x="1186329" y="1803743"/>
                  </a:lnTo>
                  <a:lnTo>
                    <a:pt x="1184741" y="1801360"/>
                  </a:lnTo>
                  <a:lnTo>
                    <a:pt x="1183683" y="1798713"/>
                  </a:lnTo>
                  <a:lnTo>
                    <a:pt x="1182624" y="1796065"/>
                  </a:lnTo>
                  <a:lnTo>
                    <a:pt x="1181830" y="1793153"/>
                  </a:lnTo>
                  <a:lnTo>
                    <a:pt x="1181565" y="1789976"/>
                  </a:lnTo>
                  <a:lnTo>
                    <a:pt x="1181301" y="1787064"/>
                  </a:lnTo>
                  <a:lnTo>
                    <a:pt x="1182095" y="1781504"/>
                  </a:lnTo>
                  <a:lnTo>
                    <a:pt x="754655" y="1781504"/>
                  </a:lnTo>
                  <a:close/>
                  <a:moveTo>
                    <a:pt x="555625" y="1681163"/>
                  </a:moveTo>
                  <a:lnTo>
                    <a:pt x="1381125" y="1681163"/>
                  </a:lnTo>
                  <a:lnTo>
                    <a:pt x="1381125" y="2097088"/>
                  </a:lnTo>
                  <a:lnTo>
                    <a:pt x="555625" y="2097088"/>
                  </a:lnTo>
                  <a:lnTo>
                    <a:pt x="555625" y="1681163"/>
                  </a:lnTo>
                  <a:close/>
                  <a:moveTo>
                    <a:pt x="846057" y="1552575"/>
                  </a:moveTo>
                  <a:lnTo>
                    <a:pt x="1096781" y="1552575"/>
                  </a:lnTo>
                  <a:lnTo>
                    <a:pt x="1104997" y="1562178"/>
                  </a:lnTo>
                  <a:lnTo>
                    <a:pt x="1112683" y="1571246"/>
                  </a:lnTo>
                  <a:lnTo>
                    <a:pt x="1120634" y="1579515"/>
                  </a:lnTo>
                  <a:lnTo>
                    <a:pt x="1128320" y="1587517"/>
                  </a:lnTo>
                  <a:lnTo>
                    <a:pt x="1135741" y="1594986"/>
                  </a:lnTo>
                  <a:lnTo>
                    <a:pt x="1143162" y="1602188"/>
                  </a:lnTo>
                  <a:lnTo>
                    <a:pt x="1150583" y="1608856"/>
                  </a:lnTo>
                  <a:lnTo>
                    <a:pt x="1157474" y="1614991"/>
                  </a:lnTo>
                  <a:lnTo>
                    <a:pt x="1170726" y="1626461"/>
                  </a:lnTo>
                  <a:lnTo>
                    <a:pt x="1182917" y="1636063"/>
                  </a:lnTo>
                  <a:lnTo>
                    <a:pt x="1193784" y="1644065"/>
                  </a:lnTo>
                  <a:lnTo>
                    <a:pt x="1203325" y="1651000"/>
                  </a:lnTo>
                  <a:lnTo>
                    <a:pt x="738187" y="1651000"/>
                  </a:lnTo>
                  <a:lnTo>
                    <a:pt x="747993" y="1644065"/>
                  </a:lnTo>
                  <a:lnTo>
                    <a:pt x="759125" y="1635796"/>
                  </a:lnTo>
                  <a:lnTo>
                    <a:pt x="771582" y="1626194"/>
                  </a:lnTo>
                  <a:lnTo>
                    <a:pt x="785098" y="1614724"/>
                  </a:lnTo>
                  <a:lnTo>
                    <a:pt x="792254" y="1608589"/>
                  </a:lnTo>
                  <a:lnTo>
                    <a:pt x="799675" y="1601921"/>
                  </a:lnTo>
                  <a:lnTo>
                    <a:pt x="807096" y="1594986"/>
                  </a:lnTo>
                  <a:lnTo>
                    <a:pt x="814517" y="1587251"/>
                  </a:lnTo>
                  <a:lnTo>
                    <a:pt x="822468" y="1579249"/>
                  </a:lnTo>
                  <a:lnTo>
                    <a:pt x="830419" y="1570980"/>
                  </a:lnTo>
                  <a:lnTo>
                    <a:pt x="838106" y="1562178"/>
                  </a:lnTo>
                  <a:lnTo>
                    <a:pt x="846057" y="1552575"/>
                  </a:lnTo>
                  <a:close/>
                  <a:moveTo>
                    <a:pt x="1307617" y="216793"/>
                  </a:moveTo>
                  <a:lnTo>
                    <a:pt x="1304708" y="217057"/>
                  </a:lnTo>
                  <a:lnTo>
                    <a:pt x="1301269" y="217587"/>
                  </a:lnTo>
                  <a:lnTo>
                    <a:pt x="1298095" y="218646"/>
                  </a:lnTo>
                  <a:lnTo>
                    <a:pt x="1295449" y="219971"/>
                  </a:lnTo>
                  <a:lnTo>
                    <a:pt x="1292540" y="221295"/>
                  </a:lnTo>
                  <a:lnTo>
                    <a:pt x="1289630" y="223149"/>
                  </a:lnTo>
                  <a:lnTo>
                    <a:pt x="1287514" y="225002"/>
                  </a:lnTo>
                  <a:lnTo>
                    <a:pt x="1285133" y="227121"/>
                  </a:lnTo>
                  <a:lnTo>
                    <a:pt x="1283017" y="229505"/>
                  </a:lnTo>
                  <a:lnTo>
                    <a:pt x="1281166" y="232153"/>
                  </a:lnTo>
                  <a:lnTo>
                    <a:pt x="1279578" y="234801"/>
                  </a:lnTo>
                  <a:lnTo>
                    <a:pt x="1278256" y="237714"/>
                  </a:lnTo>
                  <a:lnTo>
                    <a:pt x="1277462" y="240892"/>
                  </a:lnTo>
                  <a:lnTo>
                    <a:pt x="1276404" y="243805"/>
                  </a:lnTo>
                  <a:lnTo>
                    <a:pt x="1276140" y="247248"/>
                  </a:lnTo>
                  <a:lnTo>
                    <a:pt x="1274553" y="266051"/>
                  </a:lnTo>
                  <a:lnTo>
                    <a:pt x="1272965" y="284590"/>
                  </a:lnTo>
                  <a:lnTo>
                    <a:pt x="1270585" y="303128"/>
                  </a:lnTo>
                  <a:lnTo>
                    <a:pt x="1268204" y="321931"/>
                  </a:lnTo>
                  <a:lnTo>
                    <a:pt x="1265295" y="340470"/>
                  </a:lnTo>
                  <a:lnTo>
                    <a:pt x="1262385" y="359008"/>
                  </a:lnTo>
                  <a:lnTo>
                    <a:pt x="1258946" y="377546"/>
                  </a:lnTo>
                  <a:lnTo>
                    <a:pt x="1255243" y="396349"/>
                  </a:lnTo>
                  <a:lnTo>
                    <a:pt x="1251275" y="414888"/>
                  </a:lnTo>
                  <a:lnTo>
                    <a:pt x="1246778" y="433161"/>
                  </a:lnTo>
                  <a:lnTo>
                    <a:pt x="1242282" y="451435"/>
                  </a:lnTo>
                  <a:lnTo>
                    <a:pt x="1237256" y="469443"/>
                  </a:lnTo>
                  <a:lnTo>
                    <a:pt x="1231965" y="487187"/>
                  </a:lnTo>
                  <a:lnTo>
                    <a:pt x="1225882" y="505196"/>
                  </a:lnTo>
                  <a:lnTo>
                    <a:pt x="1220062" y="522940"/>
                  </a:lnTo>
                  <a:lnTo>
                    <a:pt x="1213714" y="540418"/>
                  </a:lnTo>
                  <a:lnTo>
                    <a:pt x="1206836" y="557897"/>
                  </a:lnTo>
                  <a:lnTo>
                    <a:pt x="1199959" y="575112"/>
                  </a:lnTo>
                  <a:lnTo>
                    <a:pt x="1192552" y="591796"/>
                  </a:lnTo>
                  <a:lnTo>
                    <a:pt x="1184617" y="608745"/>
                  </a:lnTo>
                  <a:lnTo>
                    <a:pt x="1176681" y="625430"/>
                  </a:lnTo>
                  <a:lnTo>
                    <a:pt x="1168217" y="641585"/>
                  </a:lnTo>
                  <a:lnTo>
                    <a:pt x="1159223" y="658004"/>
                  </a:lnTo>
                  <a:lnTo>
                    <a:pt x="1150230" y="673629"/>
                  </a:lnTo>
                  <a:lnTo>
                    <a:pt x="1140443" y="689255"/>
                  </a:lnTo>
                  <a:lnTo>
                    <a:pt x="1130391" y="704615"/>
                  </a:lnTo>
                  <a:lnTo>
                    <a:pt x="1120075" y="719445"/>
                  </a:lnTo>
                  <a:lnTo>
                    <a:pt x="1109494" y="734276"/>
                  </a:lnTo>
                  <a:lnTo>
                    <a:pt x="1098385" y="748842"/>
                  </a:lnTo>
                  <a:lnTo>
                    <a:pt x="1087010" y="762878"/>
                  </a:lnTo>
                  <a:lnTo>
                    <a:pt x="1075107" y="776650"/>
                  </a:lnTo>
                  <a:lnTo>
                    <a:pt x="1062939" y="789891"/>
                  </a:lnTo>
                  <a:lnTo>
                    <a:pt x="1060559" y="792275"/>
                  </a:lnTo>
                  <a:lnTo>
                    <a:pt x="1058971" y="795188"/>
                  </a:lnTo>
                  <a:lnTo>
                    <a:pt x="1057120" y="797836"/>
                  </a:lnTo>
                  <a:lnTo>
                    <a:pt x="1056062" y="801014"/>
                  </a:lnTo>
                  <a:lnTo>
                    <a:pt x="1055004" y="803927"/>
                  </a:lnTo>
                  <a:lnTo>
                    <a:pt x="1054475" y="806840"/>
                  </a:lnTo>
                  <a:lnTo>
                    <a:pt x="1054210" y="810283"/>
                  </a:lnTo>
                  <a:lnTo>
                    <a:pt x="1054210" y="813461"/>
                  </a:lnTo>
                  <a:lnTo>
                    <a:pt x="1054210" y="816374"/>
                  </a:lnTo>
                  <a:lnTo>
                    <a:pt x="1054739" y="819552"/>
                  </a:lnTo>
                  <a:lnTo>
                    <a:pt x="1055533" y="822730"/>
                  </a:lnTo>
                  <a:lnTo>
                    <a:pt x="1056591" y="825379"/>
                  </a:lnTo>
                  <a:lnTo>
                    <a:pt x="1058178" y="828292"/>
                  </a:lnTo>
                  <a:lnTo>
                    <a:pt x="1060030" y="831205"/>
                  </a:lnTo>
                  <a:lnTo>
                    <a:pt x="1061881" y="833588"/>
                  </a:lnTo>
                  <a:lnTo>
                    <a:pt x="1064262" y="836237"/>
                  </a:lnTo>
                  <a:lnTo>
                    <a:pt x="1066907" y="838355"/>
                  </a:lnTo>
                  <a:lnTo>
                    <a:pt x="1069552" y="840209"/>
                  </a:lnTo>
                  <a:lnTo>
                    <a:pt x="1072462" y="841798"/>
                  </a:lnTo>
                  <a:lnTo>
                    <a:pt x="1075107" y="842858"/>
                  </a:lnTo>
                  <a:lnTo>
                    <a:pt x="1078281" y="843917"/>
                  </a:lnTo>
                  <a:lnTo>
                    <a:pt x="1081455" y="844712"/>
                  </a:lnTo>
                  <a:lnTo>
                    <a:pt x="1084365" y="844976"/>
                  </a:lnTo>
                  <a:lnTo>
                    <a:pt x="1087539" y="845241"/>
                  </a:lnTo>
                  <a:lnTo>
                    <a:pt x="1090978" y="844976"/>
                  </a:lnTo>
                  <a:lnTo>
                    <a:pt x="1093888" y="844447"/>
                  </a:lnTo>
                  <a:lnTo>
                    <a:pt x="1096797" y="843387"/>
                  </a:lnTo>
                  <a:lnTo>
                    <a:pt x="1099972" y="842328"/>
                  </a:lnTo>
                  <a:lnTo>
                    <a:pt x="1102617" y="841004"/>
                  </a:lnTo>
                  <a:lnTo>
                    <a:pt x="1105526" y="838885"/>
                  </a:lnTo>
                  <a:lnTo>
                    <a:pt x="1108172" y="837031"/>
                  </a:lnTo>
                  <a:lnTo>
                    <a:pt x="1110552" y="834648"/>
                  </a:lnTo>
                  <a:lnTo>
                    <a:pt x="1124043" y="819817"/>
                  </a:lnTo>
                  <a:lnTo>
                    <a:pt x="1137004" y="804722"/>
                  </a:lnTo>
                  <a:lnTo>
                    <a:pt x="1149701" y="789097"/>
                  </a:lnTo>
                  <a:lnTo>
                    <a:pt x="1161604" y="773471"/>
                  </a:lnTo>
                  <a:lnTo>
                    <a:pt x="1173507" y="757581"/>
                  </a:lnTo>
                  <a:lnTo>
                    <a:pt x="1184617" y="740897"/>
                  </a:lnTo>
                  <a:lnTo>
                    <a:pt x="1195727" y="724213"/>
                  </a:lnTo>
                  <a:lnTo>
                    <a:pt x="1206043" y="707528"/>
                  </a:lnTo>
                  <a:lnTo>
                    <a:pt x="1216094" y="690049"/>
                  </a:lnTo>
                  <a:lnTo>
                    <a:pt x="1225617" y="672570"/>
                  </a:lnTo>
                  <a:lnTo>
                    <a:pt x="1234875" y="654826"/>
                  </a:lnTo>
                  <a:lnTo>
                    <a:pt x="1243604" y="637082"/>
                  </a:lnTo>
                  <a:lnTo>
                    <a:pt x="1252069" y="618809"/>
                  </a:lnTo>
                  <a:lnTo>
                    <a:pt x="1260269" y="600536"/>
                  </a:lnTo>
                  <a:lnTo>
                    <a:pt x="1267940" y="581997"/>
                  </a:lnTo>
                  <a:lnTo>
                    <a:pt x="1274817" y="563459"/>
                  </a:lnTo>
                  <a:lnTo>
                    <a:pt x="1281959" y="544656"/>
                  </a:lnTo>
                  <a:lnTo>
                    <a:pt x="1288307" y="525853"/>
                  </a:lnTo>
                  <a:lnTo>
                    <a:pt x="1294127" y="506785"/>
                  </a:lnTo>
                  <a:lnTo>
                    <a:pt x="1300211" y="487187"/>
                  </a:lnTo>
                  <a:lnTo>
                    <a:pt x="1305501" y="468119"/>
                  </a:lnTo>
                  <a:lnTo>
                    <a:pt x="1310262" y="448786"/>
                  </a:lnTo>
                  <a:lnTo>
                    <a:pt x="1315024" y="429188"/>
                  </a:lnTo>
                  <a:lnTo>
                    <a:pt x="1319256" y="409591"/>
                  </a:lnTo>
                  <a:lnTo>
                    <a:pt x="1323224" y="389993"/>
                  </a:lnTo>
                  <a:lnTo>
                    <a:pt x="1326662" y="370396"/>
                  </a:lnTo>
                  <a:lnTo>
                    <a:pt x="1330101" y="350798"/>
                  </a:lnTo>
                  <a:lnTo>
                    <a:pt x="1333011" y="330936"/>
                  </a:lnTo>
                  <a:lnTo>
                    <a:pt x="1335391" y="311338"/>
                  </a:lnTo>
                  <a:lnTo>
                    <a:pt x="1337772" y="291475"/>
                  </a:lnTo>
                  <a:lnTo>
                    <a:pt x="1339624" y="271613"/>
                  </a:lnTo>
                  <a:lnTo>
                    <a:pt x="1341475" y="252015"/>
                  </a:lnTo>
                  <a:lnTo>
                    <a:pt x="1341475" y="248572"/>
                  </a:lnTo>
                  <a:lnTo>
                    <a:pt x="1341211" y="245659"/>
                  </a:lnTo>
                  <a:lnTo>
                    <a:pt x="1340417" y="242216"/>
                  </a:lnTo>
                  <a:lnTo>
                    <a:pt x="1339624" y="239039"/>
                  </a:lnTo>
                  <a:lnTo>
                    <a:pt x="1338566" y="236390"/>
                  </a:lnTo>
                  <a:lnTo>
                    <a:pt x="1337243" y="233477"/>
                  </a:lnTo>
                  <a:lnTo>
                    <a:pt x="1335391" y="230829"/>
                  </a:lnTo>
                  <a:lnTo>
                    <a:pt x="1333540" y="228445"/>
                  </a:lnTo>
                  <a:lnTo>
                    <a:pt x="1331159" y="226062"/>
                  </a:lnTo>
                  <a:lnTo>
                    <a:pt x="1329043" y="223943"/>
                  </a:lnTo>
                  <a:lnTo>
                    <a:pt x="1326398" y="222089"/>
                  </a:lnTo>
                  <a:lnTo>
                    <a:pt x="1323753" y="220500"/>
                  </a:lnTo>
                  <a:lnTo>
                    <a:pt x="1320579" y="219176"/>
                  </a:lnTo>
                  <a:lnTo>
                    <a:pt x="1317669" y="218382"/>
                  </a:lnTo>
                  <a:lnTo>
                    <a:pt x="1314495" y="217322"/>
                  </a:lnTo>
                  <a:lnTo>
                    <a:pt x="1311056" y="217057"/>
                  </a:lnTo>
                  <a:lnTo>
                    <a:pt x="1307617" y="216793"/>
                  </a:lnTo>
                  <a:close/>
                  <a:moveTo>
                    <a:pt x="442912" y="112713"/>
                  </a:moveTo>
                  <a:lnTo>
                    <a:pt x="1493837" y="112713"/>
                  </a:lnTo>
                  <a:lnTo>
                    <a:pt x="1485637" y="163826"/>
                  </a:lnTo>
                  <a:lnTo>
                    <a:pt x="1477172" y="211761"/>
                  </a:lnTo>
                  <a:lnTo>
                    <a:pt x="1468708" y="257312"/>
                  </a:lnTo>
                  <a:lnTo>
                    <a:pt x="1460508" y="299685"/>
                  </a:lnTo>
                  <a:lnTo>
                    <a:pt x="1452308" y="339145"/>
                  </a:lnTo>
                  <a:lnTo>
                    <a:pt x="1444372" y="375427"/>
                  </a:lnTo>
                  <a:lnTo>
                    <a:pt x="1436437" y="408532"/>
                  </a:lnTo>
                  <a:lnTo>
                    <a:pt x="1429559" y="438723"/>
                  </a:lnTo>
                  <a:lnTo>
                    <a:pt x="1422682" y="465471"/>
                  </a:lnTo>
                  <a:lnTo>
                    <a:pt x="1416598" y="488776"/>
                  </a:lnTo>
                  <a:lnTo>
                    <a:pt x="1411308" y="508638"/>
                  </a:lnTo>
                  <a:lnTo>
                    <a:pt x="1406811" y="525058"/>
                  </a:lnTo>
                  <a:lnTo>
                    <a:pt x="1399934" y="547304"/>
                  </a:lnTo>
                  <a:lnTo>
                    <a:pt x="1397817" y="554719"/>
                  </a:lnTo>
                  <a:lnTo>
                    <a:pt x="1394114" y="564518"/>
                  </a:lnTo>
                  <a:lnTo>
                    <a:pt x="1390146" y="574847"/>
                  </a:lnTo>
                  <a:lnTo>
                    <a:pt x="1385914" y="585440"/>
                  </a:lnTo>
                  <a:lnTo>
                    <a:pt x="1380888" y="596563"/>
                  </a:lnTo>
                  <a:lnTo>
                    <a:pt x="1375863" y="608216"/>
                  </a:lnTo>
                  <a:lnTo>
                    <a:pt x="1370308" y="620398"/>
                  </a:lnTo>
                  <a:lnTo>
                    <a:pt x="1364224" y="632580"/>
                  </a:lnTo>
                  <a:lnTo>
                    <a:pt x="1357875" y="645027"/>
                  </a:lnTo>
                  <a:lnTo>
                    <a:pt x="1351263" y="658004"/>
                  </a:lnTo>
                  <a:lnTo>
                    <a:pt x="1343856" y="671246"/>
                  </a:lnTo>
                  <a:lnTo>
                    <a:pt x="1336714" y="684488"/>
                  </a:lnTo>
                  <a:lnTo>
                    <a:pt x="1328779" y="698259"/>
                  </a:lnTo>
                  <a:lnTo>
                    <a:pt x="1320579" y="711501"/>
                  </a:lnTo>
                  <a:lnTo>
                    <a:pt x="1312379" y="725537"/>
                  </a:lnTo>
                  <a:lnTo>
                    <a:pt x="1303649" y="739573"/>
                  </a:lnTo>
                  <a:lnTo>
                    <a:pt x="1294656" y="753609"/>
                  </a:lnTo>
                  <a:lnTo>
                    <a:pt x="1285133" y="767645"/>
                  </a:lnTo>
                  <a:lnTo>
                    <a:pt x="1275875" y="781416"/>
                  </a:lnTo>
                  <a:lnTo>
                    <a:pt x="1266088" y="795453"/>
                  </a:lnTo>
                  <a:lnTo>
                    <a:pt x="1256036" y="809489"/>
                  </a:lnTo>
                  <a:lnTo>
                    <a:pt x="1245720" y="823260"/>
                  </a:lnTo>
                  <a:lnTo>
                    <a:pt x="1235140" y="836767"/>
                  </a:lnTo>
                  <a:lnTo>
                    <a:pt x="1224559" y="850273"/>
                  </a:lnTo>
                  <a:lnTo>
                    <a:pt x="1213714" y="863779"/>
                  </a:lnTo>
                  <a:lnTo>
                    <a:pt x="1202340" y="877021"/>
                  </a:lnTo>
                  <a:lnTo>
                    <a:pt x="1191230" y="889468"/>
                  </a:lnTo>
                  <a:lnTo>
                    <a:pt x="1179591" y="902180"/>
                  </a:lnTo>
                  <a:lnTo>
                    <a:pt x="1167952" y="914627"/>
                  </a:lnTo>
                  <a:lnTo>
                    <a:pt x="1156049" y="926280"/>
                  </a:lnTo>
                  <a:lnTo>
                    <a:pt x="1144146" y="937933"/>
                  </a:lnTo>
                  <a:lnTo>
                    <a:pt x="1132243" y="949056"/>
                  </a:lnTo>
                  <a:lnTo>
                    <a:pt x="1119810" y="959914"/>
                  </a:lnTo>
                  <a:lnTo>
                    <a:pt x="1119810" y="992753"/>
                  </a:lnTo>
                  <a:lnTo>
                    <a:pt x="1119810" y="993548"/>
                  </a:lnTo>
                  <a:lnTo>
                    <a:pt x="1119546" y="994872"/>
                  </a:lnTo>
                  <a:lnTo>
                    <a:pt x="1119546" y="995666"/>
                  </a:lnTo>
                  <a:lnTo>
                    <a:pt x="1119546" y="996196"/>
                  </a:lnTo>
                  <a:lnTo>
                    <a:pt x="1119281" y="995931"/>
                  </a:lnTo>
                  <a:lnTo>
                    <a:pt x="1117694" y="998579"/>
                  </a:lnTo>
                  <a:lnTo>
                    <a:pt x="1115578" y="1001493"/>
                  </a:lnTo>
                  <a:lnTo>
                    <a:pt x="1112668" y="1004671"/>
                  </a:lnTo>
                  <a:lnTo>
                    <a:pt x="1109230" y="1007849"/>
                  </a:lnTo>
                  <a:lnTo>
                    <a:pt x="1101294" y="1015529"/>
                  </a:lnTo>
                  <a:lnTo>
                    <a:pt x="1096797" y="1020031"/>
                  </a:lnTo>
                  <a:lnTo>
                    <a:pt x="1092301" y="1024798"/>
                  </a:lnTo>
                  <a:lnTo>
                    <a:pt x="1087804" y="1030095"/>
                  </a:lnTo>
                  <a:lnTo>
                    <a:pt x="1083307" y="1035921"/>
                  </a:lnTo>
                  <a:lnTo>
                    <a:pt x="1079075" y="1042807"/>
                  </a:lnTo>
                  <a:lnTo>
                    <a:pt x="1074843" y="1050222"/>
                  </a:lnTo>
                  <a:lnTo>
                    <a:pt x="1073255" y="1053930"/>
                  </a:lnTo>
                  <a:lnTo>
                    <a:pt x="1071668" y="1057902"/>
                  </a:lnTo>
                  <a:lnTo>
                    <a:pt x="1069817" y="1062404"/>
                  </a:lnTo>
                  <a:lnTo>
                    <a:pt x="1068230" y="1066906"/>
                  </a:lnTo>
                  <a:lnTo>
                    <a:pt x="1066907" y="1071673"/>
                  </a:lnTo>
                  <a:lnTo>
                    <a:pt x="1065584" y="1076440"/>
                  </a:lnTo>
                  <a:lnTo>
                    <a:pt x="1064526" y="1081737"/>
                  </a:lnTo>
                  <a:lnTo>
                    <a:pt x="1063733" y="1087298"/>
                  </a:lnTo>
                  <a:lnTo>
                    <a:pt x="1064526" y="1089152"/>
                  </a:lnTo>
                  <a:lnTo>
                    <a:pt x="1064262" y="1120932"/>
                  </a:lnTo>
                  <a:lnTo>
                    <a:pt x="1064262" y="1121727"/>
                  </a:lnTo>
                  <a:lnTo>
                    <a:pt x="1064526" y="1121727"/>
                  </a:lnTo>
                  <a:lnTo>
                    <a:pt x="1063468" y="1124640"/>
                  </a:lnTo>
                  <a:lnTo>
                    <a:pt x="1062675" y="1127023"/>
                  </a:lnTo>
                  <a:lnTo>
                    <a:pt x="1060823" y="1130466"/>
                  </a:lnTo>
                  <a:lnTo>
                    <a:pt x="1058707" y="1134704"/>
                  </a:lnTo>
                  <a:lnTo>
                    <a:pt x="1055268" y="1139735"/>
                  </a:lnTo>
                  <a:lnTo>
                    <a:pt x="1053681" y="1142119"/>
                  </a:lnTo>
                  <a:lnTo>
                    <a:pt x="1051829" y="1144238"/>
                  </a:lnTo>
                  <a:lnTo>
                    <a:pt x="1048655" y="1147945"/>
                  </a:lnTo>
                  <a:lnTo>
                    <a:pt x="1044952" y="1150858"/>
                  </a:lnTo>
                  <a:lnTo>
                    <a:pt x="1041513" y="1153242"/>
                  </a:lnTo>
                  <a:lnTo>
                    <a:pt x="1036488" y="1156420"/>
                  </a:lnTo>
                  <a:lnTo>
                    <a:pt x="1035165" y="1157214"/>
                  </a:lnTo>
                  <a:lnTo>
                    <a:pt x="1034107" y="1157744"/>
                  </a:lnTo>
                  <a:lnTo>
                    <a:pt x="1030933" y="1159333"/>
                  </a:lnTo>
                  <a:lnTo>
                    <a:pt x="1026436" y="1161187"/>
                  </a:lnTo>
                  <a:lnTo>
                    <a:pt x="1017971" y="1163570"/>
                  </a:lnTo>
                  <a:lnTo>
                    <a:pt x="1016120" y="1168337"/>
                  </a:lnTo>
                  <a:lnTo>
                    <a:pt x="1016120" y="1454092"/>
                  </a:lnTo>
                  <a:lnTo>
                    <a:pt x="1015855" y="1473160"/>
                  </a:lnTo>
                  <a:lnTo>
                    <a:pt x="1030404" y="1474749"/>
                  </a:lnTo>
                  <a:lnTo>
                    <a:pt x="1036752" y="1475808"/>
                  </a:lnTo>
                  <a:lnTo>
                    <a:pt x="1042571" y="1476868"/>
                  </a:lnTo>
                  <a:lnTo>
                    <a:pt x="1043365" y="1477133"/>
                  </a:lnTo>
                  <a:lnTo>
                    <a:pt x="1046275" y="1477662"/>
                  </a:lnTo>
                  <a:lnTo>
                    <a:pt x="1054210" y="1479516"/>
                  </a:lnTo>
                  <a:lnTo>
                    <a:pt x="1057120" y="1480840"/>
                  </a:lnTo>
                  <a:lnTo>
                    <a:pt x="1060030" y="1481635"/>
                  </a:lnTo>
                  <a:lnTo>
                    <a:pt x="1062410" y="1482959"/>
                  </a:lnTo>
                  <a:lnTo>
                    <a:pt x="1063733" y="1484018"/>
                  </a:lnTo>
                  <a:lnTo>
                    <a:pt x="1064791" y="1485342"/>
                  </a:lnTo>
                  <a:lnTo>
                    <a:pt x="1065055" y="1486667"/>
                  </a:lnTo>
                  <a:lnTo>
                    <a:pt x="1065320" y="1486667"/>
                  </a:lnTo>
                  <a:lnTo>
                    <a:pt x="1065320" y="1507588"/>
                  </a:lnTo>
                  <a:lnTo>
                    <a:pt x="1065320" y="1513944"/>
                  </a:lnTo>
                  <a:lnTo>
                    <a:pt x="1067436" y="1516063"/>
                  </a:lnTo>
                  <a:lnTo>
                    <a:pt x="871958" y="1516063"/>
                  </a:lnTo>
                  <a:lnTo>
                    <a:pt x="871958" y="1514739"/>
                  </a:lnTo>
                  <a:lnTo>
                    <a:pt x="871958" y="1507588"/>
                  </a:lnTo>
                  <a:lnTo>
                    <a:pt x="871958" y="1486667"/>
                  </a:lnTo>
                  <a:lnTo>
                    <a:pt x="872223" y="1486667"/>
                  </a:lnTo>
                  <a:lnTo>
                    <a:pt x="872487" y="1485607"/>
                  </a:lnTo>
                  <a:lnTo>
                    <a:pt x="873016" y="1484283"/>
                  </a:lnTo>
                  <a:lnTo>
                    <a:pt x="874074" y="1483489"/>
                  </a:lnTo>
                  <a:lnTo>
                    <a:pt x="875926" y="1482429"/>
                  </a:lnTo>
                  <a:lnTo>
                    <a:pt x="877778" y="1481635"/>
                  </a:lnTo>
                  <a:lnTo>
                    <a:pt x="880158" y="1480575"/>
                  </a:lnTo>
                  <a:lnTo>
                    <a:pt x="885978" y="1478722"/>
                  </a:lnTo>
                  <a:lnTo>
                    <a:pt x="892855" y="1477133"/>
                  </a:lnTo>
                  <a:lnTo>
                    <a:pt x="901319" y="1475808"/>
                  </a:lnTo>
                  <a:lnTo>
                    <a:pt x="910842" y="1474219"/>
                  </a:lnTo>
                  <a:lnTo>
                    <a:pt x="921423" y="1473160"/>
                  </a:lnTo>
                  <a:lnTo>
                    <a:pt x="921423" y="1454092"/>
                  </a:lnTo>
                  <a:lnTo>
                    <a:pt x="921423" y="1170721"/>
                  </a:lnTo>
                  <a:lnTo>
                    <a:pt x="920894" y="1170721"/>
                  </a:lnTo>
                  <a:lnTo>
                    <a:pt x="920894" y="1168602"/>
                  </a:lnTo>
                  <a:lnTo>
                    <a:pt x="920365" y="1167013"/>
                  </a:lnTo>
                  <a:lnTo>
                    <a:pt x="919836" y="1163835"/>
                  </a:lnTo>
                  <a:lnTo>
                    <a:pt x="913752" y="1161981"/>
                  </a:lnTo>
                  <a:lnTo>
                    <a:pt x="908197" y="1160128"/>
                  </a:lnTo>
                  <a:lnTo>
                    <a:pt x="902642" y="1157744"/>
                  </a:lnTo>
                  <a:lnTo>
                    <a:pt x="901849" y="1157214"/>
                  </a:lnTo>
                  <a:lnTo>
                    <a:pt x="900526" y="1156420"/>
                  </a:lnTo>
                  <a:lnTo>
                    <a:pt x="898674" y="1155096"/>
                  </a:lnTo>
                  <a:lnTo>
                    <a:pt x="895765" y="1153772"/>
                  </a:lnTo>
                  <a:lnTo>
                    <a:pt x="892590" y="1151653"/>
                  </a:lnTo>
                  <a:lnTo>
                    <a:pt x="889152" y="1148475"/>
                  </a:lnTo>
                  <a:lnTo>
                    <a:pt x="885449" y="1144502"/>
                  </a:lnTo>
                  <a:lnTo>
                    <a:pt x="881481" y="1139735"/>
                  </a:lnTo>
                  <a:lnTo>
                    <a:pt x="877778" y="1134439"/>
                  </a:lnTo>
                  <a:lnTo>
                    <a:pt x="876984" y="1133115"/>
                  </a:lnTo>
                  <a:lnTo>
                    <a:pt x="875397" y="1130201"/>
                  </a:lnTo>
                  <a:lnTo>
                    <a:pt x="874603" y="1129142"/>
                  </a:lnTo>
                  <a:lnTo>
                    <a:pt x="873545" y="1126759"/>
                  </a:lnTo>
                  <a:lnTo>
                    <a:pt x="873281" y="1125964"/>
                  </a:lnTo>
                  <a:lnTo>
                    <a:pt x="872752" y="1124110"/>
                  </a:lnTo>
                  <a:lnTo>
                    <a:pt x="872487" y="1124110"/>
                  </a:lnTo>
                  <a:lnTo>
                    <a:pt x="872487" y="1121992"/>
                  </a:lnTo>
                  <a:lnTo>
                    <a:pt x="872487" y="1121727"/>
                  </a:lnTo>
                  <a:lnTo>
                    <a:pt x="872487" y="1121197"/>
                  </a:lnTo>
                  <a:lnTo>
                    <a:pt x="872487" y="1120932"/>
                  </a:lnTo>
                  <a:lnTo>
                    <a:pt x="872487" y="1087034"/>
                  </a:lnTo>
                  <a:lnTo>
                    <a:pt x="872752" y="1087034"/>
                  </a:lnTo>
                  <a:lnTo>
                    <a:pt x="871694" y="1080413"/>
                  </a:lnTo>
                  <a:lnTo>
                    <a:pt x="870636" y="1074057"/>
                  </a:lnTo>
                  <a:lnTo>
                    <a:pt x="868784" y="1067966"/>
                  </a:lnTo>
                  <a:lnTo>
                    <a:pt x="866932" y="1062404"/>
                  </a:lnTo>
                  <a:lnTo>
                    <a:pt x="864816" y="1057108"/>
                  </a:lnTo>
                  <a:lnTo>
                    <a:pt x="862700" y="1052076"/>
                  </a:lnTo>
                  <a:lnTo>
                    <a:pt x="860319" y="1047574"/>
                  </a:lnTo>
                  <a:lnTo>
                    <a:pt x="857939" y="1043071"/>
                  </a:lnTo>
                  <a:lnTo>
                    <a:pt x="853707" y="1036980"/>
                  </a:lnTo>
                  <a:lnTo>
                    <a:pt x="853442" y="1035921"/>
                  </a:lnTo>
                  <a:lnTo>
                    <a:pt x="849474" y="1030889"/>
                  </a:lnTo>
                  <a:lnTo>
                    <a:pt x="848681" y="1029830"/>
                  </a:lnTo>
                  <a:lnTo>
                    <a:pt x="844977" y="1025328"/>
                  </a:lnTo>
                  <a:lnTo>
                    <a:pt x="844184" y="1024533"/>
                  </a:lnTo>
                  <a:lnTo>
                    <a:pt x="840216" y="1020296"/>
                  </a:lnTo>
                  <a:lnTo>
                    <a:pt x="839423" y="1019501"/>
                  </a:lnTo>
                  <a:lnTo>
                    <a:pt x="835719" y="1015794"/>
                  </a:lnTo>
                  <a:lnTo>
                    <a:pt x="834661" y="1014734"/>
                  </a:lnTo>
                  <a:lnTo>
                    <a:pt x="831487" y="1011556"/>
                  </a:lnTo>
                  <a:lnTo>
                    <a:pt x="827519" y="1008113"/>
                  </a:lnTo>
                  <a:lnTo>
                    <a:pt x="827255" y="1007849"/>
                  </a:lnTo>
                  <a:lnTo>
                    <a:pt x="823816" y="1004671"/>
                  </a:lnTo>
                  <a:lnTo>
                    <a:pt x="821171" y="1001493"/>
                  </a:lnTo>
                  <a:lnTo>
                    <a:pt x="818790" y="998579"/>
                  </a:lnTo>
                  <a:lnTo>
                    <a:pt x="817468" y="995931"/>
                  </a:lnTo>
                  <a:lnTo>
                    <a:pt x="817203" y="996196"/>
                  </a:lnTo>
                  <a:lnTo>
                    <a:pt x="816939" y="996196"/>
                  </a:lnTo>
                  <a:lnTo>
                    <a:pt x="816674" y="992753"/>
                  </a:lnTo>
                  <a:lnTo>
                    <a:pt x="816674" y="959649"/>
                  </a:lnTo>
                  <a:lnTo>
                    <a:pt x="807945" y="951969"/>
                  </a:lnTo>
                  <a:lnTo>
                    <a:pt x="798952" y="944024"/>
                  </a:lnTo>
                  <a:lnTo>
                    <a:pt x="790222" y="935549"/>
                  </a:lnTo>
                  <a:lnTo>
                    <a:pt x="781493" y="927339"/>
                  </a:lnTo>
                  <a:lnTo>
                    <a:pt x="772764" y="918865"/>
                  </a:lnTo>
                  <a:lnTo>
                    <a:pt x="762713" y="908007"/>
                  </a:lnTo>
                  <a:lnTo>
                    <a:pt x="754777" y="900062"/>
                  </a:lnTo>
                  <a:lnTo>
                    <a:pt x="747371" y="891587"/>
                  </a:lnTo>
                  <a:lnTo>
                    <a:pt x="736790" y="879934"/>
                  </a:lnTo>
                  <a:lnTo>
                    <a:pt x="722242" y="862985"/>
                  </a:lnTo>
                  <a:lnTo>
                    <a:pt x="712190" y="850803"/>
                  </a:lnTo>
                  <a:lnTo>
                    <a:pt x="697906" y="833059"/>
                  </a:lnTo>
                  <a:lnTo>
                    <a:pt x="688648" y="820612"/>
                  </a:lnTo>
                  <a:lnTo>
                    <a:pt x="674629" y="801809"/>
                  </a:lnTo>
                  <a:lnTo>
                    <a:pt x="666164" y="790421"/>
                  </a:lnTo>
                  <a:lnTo>
                    <a:pt x="652145" y="769764"/>
                  </a:lnTo>
                  <a:lnTo>
                    <a:pt x="644739" y="759435"/>
                  </a:lnTo>
                  <a:lnTo>
                    <a:pt x="636538" y="746723"/>
                  </a:lnTo>
                  <a:lnTo>
                    <a:pt x="628603" y="734011"/>
                  </a:lnTo>
                  <a:lnTo>
                    <a:pt x="625429" y="729244"/>
                  </a:lnTo>
                  <a:lnTo>
                    <a:pt x="615377" y="713089"/>
                  </a:lnTo>
                  <a:lnTo>
                    <a:pt x="605855" y="696670"/>
                  </a:lnTo>
                  <a:lnTo>
                    <a:pt x="596861" y="681045"/>
                  </a:lnTo>
                  <a:lnTo>
                    <a:pt x="588132" y="665420"/>
                  </a:lnTo>
                  <a:lnTo>
                    <a:pt x="589719" y="669127"/>
                  </a:lnTo>
                  <a:lnTo>
                    <a:pt x="574906" y="639996"/>
                  </a:lnTo>
                  <a:lnTo>
                    <a:pt x="569087" y="627813"/>
                  </a:lnTo>
                  <a:lnTo>
                    <a:pt x="563267" y="616425"/>
                  </a:lnTo>
                  <a:lnTo>
                    <a:pt x="558242" y="605038"/>
                  </a:lnTo>
                  <a:lnTo>
                    <a:pt x="553480" y="594180"/>
                  </a:lnTo>
                  <a:lnTo>
                    <a:pt x="548983" y="583321"/>
                  </a:lnTo>
                  <a:lnTo>
                    <a:pt x="545280" y="573258"/>
                  </a:lnTo>
                  <a:lnTo>
                    <a:pt x="541842" y="563724"/>
                  </a:lnTo>
                  <a:lnTo>
                    <a:pt x="538932" y="554719"/>
                  </a:lnTo>
                  <a:lnTo>
                    <a:pt x="536287" y="547304"/>
                  </a:lnTo>
                  <a:lnTo>
                    <a:pt x="529938" y="525058"/>
                  </a:lnTo>
                  <a:lnTo>
                    <a:pt x="525441" y="508638"/>
                  </a:lnTo>
                  <a:lnTo>
                    <a:pt x="520151" y="488776"/>
                  </a:lnTo>
                  <a:lnTo>
                    <a:pt x="514067" y="465471"/>
                  </a:lnTo>
                  <a:lnTo>
                    <a:pt x="507190" y="438723"/>
                  </a:lnTo>
                  <a:lnTo>
                    <a:pt x="500312" y="408532"/>
                  </a:lnTo>
                  <a:lnTo>
                    <a:pt x="492377" y="375427"/>
                  </a:lnTo>
                  <a:lnTo>
                    <a:pt x="484441" y="339145"/>
                  </a:lnTo>
                  <a:lnTo>
                    <a:pt x="476241" y="299685"/>
                  </a:lnTo>
                  <a:lnTo>
                    <a:pt x="467777" y="257312"/>
                  </a:lnTo>
                  <a:lnTo>
                    <a:pt x="459577" y="211761"/>
                  </a:lnTo>
                  <a:lnTo>
                    <a:pt x="451112" y="163826"/>
                  </a:lnTo>
                  <a:lnTo>
                    <a:pt x="442912" y="112713"/>
                  </a:lnTo>
                  <a:close/>
                  <a:moveTo>
                    <a:pt x="208966" y="79375"/>
                  </a:moveTo>
                  <a:lnTo>
                    <a:pt x="216098" y="79375"/>
                  </a:lnTo>
                  <a:lnTo>
                    <a:pt x="224816" y="79375"/>
                  </a:lnTo>
                  <a:lnTo>
                    <a:pt x="233534" y="79904"/>
                  </a:lnTo>
                  <a:lnTo>
                    <a:pt x="242252" y="80698"/>
                  </a:lnTo>
                  <a:lnTo>
                    <a:pt x="250706" y="82286"/>
                  </a:lnTo>
                  <a:lnTo>
                    <a:pt x="258895" y="83874"/>
                  </a:lnTo>
                  <a:lnTo>
                    <a:pt x="266821" y="85462"/>
                  </a:lnTo>
                  <a:lnTo>
                    <a:pt x="274746" y="87844"/>
                  </a:lnTo>
                  <a:lnTo>
                    <a:pt x="282407" y="90226"/>
                  </a:lnTo>
                  <a:lnTo>
                    <a:pt x="289804" y="93137"/>
                  </a:lnTo>
                  <a:lnTo>
                    <a:pt x="297201" y="96313"/>
                  </a:lnTo>
                  <a:lnTo>
                    <a:pt x="304070" y="99489"/>
                  </a:lnTo>
                  <a:lnTo>
                    <a:pt x="311203" y="103194"/>
                  </a:lnTo>
                  <a:lnTo>
                    <a:pt x="318071" y="106900"/>
                  </a:lnTo>
                  <a:lnTo>
                    <a:pt x="324412" y="111134"/>
                  </a:lnTo>
                  <a:lnTo>
                    <a:pt x="330752" y="115369"/>
                  </a:lnTo>
                  <a:lnTo>
                    <a:pt x="336828" y="119603"/>
                  </a:lnTo>
                  <a:lnTo>
                    <a:pt x="342640" y="124102"/>
                  </a:lnTo>
                  <a:lnTo>
                    <a:pt x="348188" y="128866"/>
                  </a:lnTo>
                  <a:lnTo>
                    <a:pt x="353735" y="133630"/>
                  </a:lnTo>
                  <a:lnTo>
                    <a:pt x="359283" y="138659"/>
                  </a:lnTo>
                  <a:lnTo>
                    <a:pt x="364303" y="143687"/>
                  </a:lnTo>
                  <a:lnTo>
                    <a:pt x="369322" y="148716"/>
                  </a:lnTo>
                  <a:lnTo>
                    <a:pt x="374077" y="154009"/>
                  </a:lnTo>
                  <a:lnTo>
                    <a:pt x="378568" y="159567"/>
                  </a:lnTo>
                  <a:lnTo>
                    <a:pt x="387022" y="170153"/>
                  </a:lnTo>
                  <a:lnTo>
                    <a:pt x="394947" y="181004"/>
                  </a:lnTo>
                  <a:lnTo>
                    <a:pt x="402344" y="192119"/>
                  </a:lnTo>
                  <a:lnTo>
                    <a:pt x="408949" y="202971"/>
                  </a:lnTo>
                  <a:lnTo>
                    <a:pt x="415289" y="213821"/>
                  </a:lnTo>
                  <a:lnTo>
                    <a:pt x="420837" y="224672"/>
                  </a:lnTo>
                  <a:lnTo>
                    <a:pt x="425856" y="235259"/>
                  </a:lnTo>
                  <a:lnTo>
                    <a:pt x="430611" y="245316"/>
                  </a:lnTo>
                  <a:lnTo>
                    <a:pt x="434838" y="255637"/>
                  </a:lnTo>
                  <a:lnTo>
                    <a:pt x="438537" y="264900"/>
                  </a:lnTo>
                  <a:lnTo>
                    <a:pt x="441971" y="273899"/>
                  </a:lnTo>
                  <a:lnTo>
                    <a:pt x="444613" y="282103"/>
                  </a:lnTo>
                  <a:lnTo>
                    <a:pt x="449368" y="296924"/>
                  </a:lnTo>
                  <a:lnTo>
                    <a:pt x="452538" y="308304"/>
                  </a:lnTo>
                  <a:lnTo>
                    <a:pt x="454388" y="315980"/>
                  </a:lnTo>
                  <a:lnTo>
                    <a:pt x="455444" y="319420"/>
                  </a:lnTo>
                  <a:lnTo>
                    <a:pt x="455973" y="323655"/>
                  </a:lnTo>
                  <a:lnTo>
                    <a:pt x="456237" y="328154"/>
                  </a:lnTo>
                  <a:lnTo>
                    <a:pt x="456237" y="332653"/>
                  </a:lnTo>
                  <a:lnTo>
                    <a:pt x="455708" y="337152"/>
                  </a:lnTo>
                  <a:lnTo>
                    <a:pt x="454652" y="341387"/>
                  </a:lnTo>
                  <a:lnTo>
                    <a:pt x="453331" y="345621"/>
                  </a:lnTo>
                  <a:lnTo>
                    <a:pt x="451746" y="349591"/>
                  </a:lnTo>
                  <a:lnTo>
                    <a:pt x="449368" y="353296"/>
                  </a:lnTo>
                  <a:lnTo>
                    <a:pt x="447255" y="357002"/>
                  </a:lnTo>
                  <a:lnTo>
                    <a:pt x="444349" y="359913"/>
                  </a:lnTo>
                  <a:lnTo>
                    <a:pt x="441707" y="363089"/>
                  </a:lnTo>
                  <a:lnTo>
                    <a:pt x="438273" y="366000"/>
                  </a:lnTo>
                  <a:lnTo>
                    <a:pt x="434574" y="368117"/>
                  </a:lnTo>
                  <a:lnTo>
                    <a:pt x="430876" y="370234"/>
                  </a:lnTo>
                  <a:lnTo>
                    <a:pt x="426913" y="371822"/>
                  </a:lnTo>
                  <a:lnTo>
                    <a:pt x="422422" y="372881"/>
                  </a:lnTo>
                  <a:lnTo>
                    <a:pt x="418459" y="373675"/>
                  </a:lnTo>
                  <a:lnTo>
                    <a:pt x="414232" y="373940"/>
                  </a:lnTo>
                  <a:lnTo>
                    <a:pt x="409741" y="373940"/>
                  </a:lnTo>
                  <a:lnTo>
                    <a:pt x="405779" y="373410"/>
                  </a:lnTo>
                  <a:lnTo>
                    <a:pt x="401552" y="372352"/>
                  </a:lnTo>
                  <a:lnTo>
                    <a:pt x="397589" y="371028"/>
                  </a:lnTo>
                  <a:lnTo>
                    <a:pt x="393891" y="369176"/>
                  </a:lnTo>
                  <a:lnTo>
                    <a:pt x="390192" y="367059"/>
                  </a:lnTo>
                  <a:lnTo>
                    <a:pt x="387022" y="364412"/>
                  </a:lnTo>
                  <a:lnTo>
                    <a:pt x="383852" y="361765"/>
                  </a:lnTo>
                  <a:lnTo>
                    <a:pt x="380946" y="358589"/>
                  </a:lnTo>
                  <a:lnTo>
                    <a:pt x="378304" y="355149"/>
                  </a:lnTo>
                  <a:lnTo>
                    <a:pt x="375926" y="351708"/>
                  </a:lnTo>
                  <a:lnTo>
                    <a:pt x="374077" y="347739"/>
                  </a:lnTo>
                  <a:lnTo>
                    <a:pt x="372492" y="343504"/>
                  </a:lnTo>
                  <a:lnTo>
                    <a:pt x="371435" y="339005"/>
                  </a:lnTo>
                  <a:lnTo>
                    <a:pt x="371171" y="338476"/>
                  </a:lnTo>
                  <a:lnTo>
                    <a:pt x="370643" y="335299"/>
                  </a:lnTo>
                  <a:lnTo>
                    <a:pt x="367209" y="323390"/>
                  </a:lnTo>
                  <a:lnTo>
                    <a:pt x="364831" y="315186"/>
                  </a:lnTo>
                  <a:lnTo>
                    <a:pt x="361397" y="305393"/>
                  </a:lnTo>
                  <a:lnTo>
                    <a:pt x="357170" y="294542"/>
                  </a:lnTo>
                  <a:lnTo>
                    <a:pt x="352415" y="283162"/>
                  </a:lnTo>
                  <a:lnTo>
                    <a:pt x="346867" y="270988"/>
                  </a:lnTo>
                  <a:lnTo>
                    <a:pt x="340527" y="258549"/>
                  </a:lnTo>
                  <a:lnTo>
                    <a:pt x="337092" y="252462"/>
                  </a:lnTo>
                  <a:lnTo>
                    <a:pt x="333394" y="246374"/>
                  </a:lnTo>
                  <a:lnTo>
                    <a:pt x="329431" y="240023"/>
                  </a:lnTo>
                  <a:lnTo>
                    <a:pt x="325468" y="234200"/>
                  </a:lnTo>
                  <a:lnTo>
                    <a:pt x="321241" y="228378"/>
                  </a:lnTo>
                  <a:lnTo>
                    <a:pt x="316750" y="222555"/>
                  </a:lnTo>
                  <a:lnTo>
                    <a:pt x="312259" y="216997"/>
                  </a:lnTo>
                  <a:lnTo>
                    <a:pt x="307504" y="211704"/>
                  </a:lnTo>
                  <a:lnTo>
                    <a:pt x="302749" y="206676"/>
                  </a:lnTo>
                  <a:lnTo>
                    <a:pt x="297465" y="201912"/>
                  </a:lnTo>
                  <a:lnTo>
                    <a:pt x="292446" y="197148"/>
                  </a:lnTo>
                  <a:lnTo>
                    <a:pt x="286898" y="192913"/>
                  </a:lnTo>
                  <a:lnTo>
                    <a:pt x="279501" y="187885"/>
                  </a:lnTo>
                  <a:lnTo>
                    <a:pt x="271576" y="183386"/>
                  </a:lnTo>
                  <a:lnTo>
                    <a:pt x="267877" y="181004"/>
                  </a:lnTo>
                  <a:lnTo>
                    <a:pt x="263651" y="179151"/>
                  </a:lnTo>
                  <a:lnTo>
                    <a:pt x="259424" y="177299"/>
                  </a:lnTo>
                  <a:lnTo>
                    <a:pt x="255197" y="175711"/>
                  </a:lnTo>
                  <a:lnTo>
                    <a:pt x="250706" y="174387"/>
                  </a:lnTo>
                  <a:lnTo>
                    <a:pt x="246215" y="173329"/>
                  </a:lnTo>
                  <a:lnTo>
                    <a:pt x="241460" y="172006"/>
                  </a:lnTo>
                  <a:lnTo>
                    <a:pt x="236704" y="170947"/>
                  </a:lnTo>
                  <a:lnTo>
                    <a:pt x="231949" y="170418"/>
                  </a:lnTo>
                  <a:lnTo>
                    <a:pt x="226930" y="169888"/>
                  </a:lnTo>
                  <a:lnTo>
                    <a:pt x="221382" y="169624"/>
                  </a:lnTo>
                  <a:lnTo>
                    <a:pt x="216098" y="169359"/>
                  </a:lnTo>
                  <a:lnTo>
                    <a:pt x="206852" y="169624"/>
                  </a:lnTo>
                  <a:lnTo>
                    <a:pt x="197078" y="170682"/>
                  </a:lnTo>
                  <a:lnTo>
                    <a:pt x="187039" y="172270"/>
                  </a:lnTo>
                  <a:lnTo>
                    <a:pt x="175943" y="174652"/>
                  </a:lnTo>
                  <a:lnTo>
                    <a:pt x="170395" y="176240"/>
                  </a:lnTo>
                  <a:lnTo>
                    <a:pt x="165112" y="178357"/>
                  </a:lnTo>
                  <a:lnTo>
                    <a:pt x="160093" y="180475"/>
                  </a:lnTo>
                  <a:lnTo>
                    <a:pt x="155337" y="182856"/>
                  </a:lnTo>
                  <a:lnTo>
                    <a:pt x="150846" y="185503"/>
                  </a:lnTo>
                  <a:lnTo>
                    <a:pt x="146355" y="188679"/>
                  </a:lnTo>
                  <a:lnTo>
                    <a:pt x="142128" y="191855"/>
                  </a:lnTo>
                  <a:lnTo>
                    <a:pt x="137901" y="195295"/>
                  </a:lnTo>
                  <a:lnTo>
                    <a:pt x="133939" y="199001"/>
                  </a:lnTo>
                  <a:lnTo>
                    <a:pt x="129976" y="203235"/>
                  </a:lnTo>
                  <a:lnTo>
                    <a:pt x="126542" y="207470"/>
                  </a:lnTo>
                  <a:lnTo>
                    <a:pt x="122843" y="212234"/>
                  </a:lnTo>
                  <a:lnTo>
                    <a:pt x="119409" y="216997"/>
                  </a:lnTo>
                  <a:lnTo>
                    <a:pt x="115975" y="222291"/>
                  </a:lnTo>
                  <a:lnTo>
                    <a:pt x="113069" y="227584"/>
                  </a:lnTo>
                  <a:lnTo>
                    <a:pt x="109899" y="233406"/>
                  </a:lnTo>
                  <a:lnTo>
                    <a:pt x="106993" y="239493"/>
                  </a:lnTo>
                  <a:lnTo>
                    <a:pt x="104351" y="245580"/>
                  </a:lnTo>
                  <a:lnTo>
                    <a:pt x="101709" y="251932"/>
                  </a:lnTo>
                  <a:lnTo>
                    <a:pt x="99596" y="258549"/>
                  </a:lnTo>
                  <a:lnTo>
                    <a:pt x="97218" y="265430"/>
                  </a:lnTo>
                  <a:lnTo>
                    <a:pt x="95369" y="272311"/>
                  </a:lnTo>
                  <a:lnTo>
                    <a:pt x="93519" y="279721"/>
                  </a:lnTo>
                  <a:lnTo>
                    <a:pt x="91934" y="286867"/>
                  </a:lnTo>
                  <a:lnTo>
                    <a:pt x="90614" y="294278"/>
                  </a:lnTo>
                  <a:lnTo>
                    <a:pt x="89293" y="301953"/>
                  </a:lnTo>
                  <a:lnTo>
                    <a:pt x="88236" y="309363"/>
                  </a:lnTo>
                  <a:lnTo>
                    <a:pt x="87443" y="317038"/>
                  </a:lnTo>
                  <a:lnTo>
                    <a:pt x="86915" y="324713"/>
                  </a:lnTo>
                  <a:lnTo>
                    <a:pt x="86387" y="332388"/>
                  </a:lnTo>
                  <a:lnTo>
                    <a:pt x="86122" y="340063"/>
                  </a:lnTo>
                  <a:lnTo>
                    <a:pt x="86122" y="348003"/>
                  </a:lnTo>
                  <a:lnTo>
                    <a:pt x="86122" y="355678"/>
                  </a:lnTo>
                  <a:lnTo>
                    <a:pt x="86387" y="363618"/>
                  </a:lnTo>
                  <a:lnTo>
                    <a:pt x="86915" y="371558"/>
                  </a:lnTo>
                  <a:lnTo>
                    <a:pt x="87443" y="379497"/>
                  </a:lnTo>
                  <a:lnTo>
                    <a:pt x="88236" y="386908"/>
                  </a:lnTo>
                  <a:lnTo>
                    <a:pt x="89293" y="394318"/>
                  </a:lnTo>
                  <a:lnTo>
                    <a:pt x="90614" y="401729"/>
                  </a:lnTo>
                  <a:lnTo>
                    <a:pt x="91934" y="408874"/>
                  </a:lnTo>
                  <a:lnTo>
                    <a:pt x="93519" y="416020"/>
                  </a:lnTo>
                  <a:lnTo>
                    <a:pt x="95105" y="422372"/>
                  </a:lnTo>
                  <a:lnTo>
                    <a:pt x="96954" y="428724"/>
                  </a:lnTo>
                  <a:lnTo>
                    <a:pt x="99067" y="435076"/>
                  </a:lnTo>
                  <a:lnTo>
                    <a:pt x="100916" y="440898"/>
                  </a:lnTo>
                  <a:lnTo>
                    <a:pt x="103030" y="446456"/>
                  </a:lnTo>
                  <a:lnTo>
                    <a:pt x="105408" y="452014"/>
                  </a:lnTo>
                  <a:lnTo>
                    <a:pt x="107521" y="456778"/>
                  </a:lnTo>
                  <a:lnTo>
                    <a:pt x="112012" y="464982"/>
                  </a:lnTo>
                  <a:lnTo>
                    <a:pt x="116503" y="473186"/>
                  </a:lnTo>
                  <a:lnTo>
                    <a:pt x="121258" y="481391"/>
                  </a:lnTo>
                  <a:lnTo>
                    <a:pt x="126542" y="489331"/>
                  </a:lnTo>
                  <a:lnTo>
                    <a:pt x="131561" y="497006"/>
                  </a:lnTo>
                  <a:lnTo>
                    <a:pt x="137109" y="504945"/>
                  </a:lnTo>
                  <a:lnTo>
                    <a:pt x="142657" y="512620"/>
                  </a:lnTo>
                  <a:lnTo>
                    <a:pt x="148204" y="519766"/>
                  </a:lnTo>
                  <a:lnTo>
                    <a:pt x="154545" y="527441"/>
                  </a:lnTo>
                  <a:lnTo>
                    <a:pt x="160357" y="534587"/>
                  </a:lnTo>
                  <a:lnTo>
                    <a:pt x="166697" y="541733"/>
                  </a:lnTo>
                  <a:lnTo>
                    <a:pt x="173301" y="548614"/>
                  </a:lnTo>
                  <a:lnTo>
                    <a:pt x="179906" y="555495"/>
                  </a:lnTo>
                  <a:lnTo>
                    <a:pt x="186775" y="562376"/>
                  </a:lnTo>
                  <a:lnTo>
                    <a:pt x="193643" y="568993"/>
                  </a:lnTo>
                  <a:lnTo>
                    <a:pt x="200776" y="575609"/>
                  </a:lnTo>
                  <a:lnTo>
                    <a:pt x="207909" y="581696"/>
                  </a:lnTo>
                  <a:lnTo>
                    <a:pt x="215306" y="588048"/>
                  </a:lnTo>
                  <a:lnTo>
                    <a:pt x="230364" y="600222"/>
                  </a:lnTo>
                  <a:lnTo>
                    <a:pt x="246215" y="612132"/>
                  </a:lnTo>
                  <a:lnTo>
                    <a:pt x="261801" y="623248"/>
                  </a:lnTo>
                  <a:lnTo>
                    <a:pt x="278180" y="634098"/>
                  </a:lnTo>
                  <a:lnTo>
                    <a:pt x="294559" y="644420"/>
                  </a:lnTo>
                  <a:lnTo>
                    <a:pt x="311467" y="654477"/>
                  </a:lnTo>
                  <a:lnTo>
                    <a:pt x="328374" y="663740"/>
                  </a:lnTo>
                  <a:lnTo>
                    <a:pt x="345546" y="673003"/>
                  </a:lnTo>
                  <a:lnTo>
                    <a:pt x="362453" y="681472"/>
                  </a:lnTo>
                  <a:lnTo>
                    <a:pt x="379361" y="689677"/>
                  </a:lnTo>
                  <a:lnTo>
                    <a:pt x="396532" y="697352"/>
                  </a:lnTo>
                  <a:lnTo>
                    <a:pt x="412911" y="705027"/>
                  </a:lnTo>
                  <a:lnTo>
                    <a:pt x="429819" y="711643"/>
                  </a:lnTo>
                  <a:lnTo>
                    <a:pt x="446198" y="718525"/>
                  </a:lnTo>
                  <a:lnTo>
                    <a:pt x="462049" y="724612"/>
                  </a:lnTo>
                  <a:lnTo>
                    <a:pt x="477899" y="730963"/>
                  </a:lnTo>
                  <a:lnTo>
                    <a:pt x="492958" y="736257"/>
                  </a:lnTo>
                  <a:lnTo>
                    <a:pt x="521753" y="746578"/>
                  </a:lnTo>
                  <a:lnTo>
                    <a:pt x="548435" y="755577"/>
                  </a:lnTo>
                  <a:lnTo>
                    <a:pt x="572211" y="763516"/>
                  </a:lnTo>
                  <a:lnTo>
                    <a:pt x="595987" y="771456"/>
                  </a:lnTo>
                  <a:lnTo>
                    <a:pt x="606290" y="775161"/>
                  </a:lnTo>
                  <a:lnTo>
                    <a:pt x="615536" y="778602"/>
                  </a:lnTo>
                  <a:lnTo>
                    <a:pt x="624783" y="782572"/>
                  </a:lnTo>
                  <a:lnTo>
                    <a:pt x="629274" y="784954"/>
                  </a:lnTo>
                  <a:lnTo>
                    <a:pt x="634029" y="787600"/>
                  </a:lnTo>
                  <a:lnTo>
                    <a:pt x="640633" y="792099"/>
                  </a:lnTo>
                  <a:lnTo>
                    <a:pt x="646974" y="796863"/>
                  </a:lnTo>
                  <a:lnTo>
                    <a:pt x="652786" y="802156"/>
                  </a:lnTo>
                  <a:lnTo>
                    <a:pt x="658069" y="807714"/>
                  </a:lnTo>
                  <a:lnTo>
                    <a:pt x="663088" y="813801"/>
                  </a:lnTo>
                  <a:lnTo>
                    <a:pt x="667579" y="819888"/>
                  </a:lnTo>
                  <a:lnTo>
                    <a:pt x="671806" y="826240"/>
                  </a:lnTo>
                  <a:lnTo>
                    <a:pt x="675505" y="833121"/>
                  </a:lnTo>
                  <a:lnTo>
                    <a:pt x="679203" y="840003"/>
                  </a:lnTo>
                  <a:lnTo>
                    <a:pt x="681845" y="847413"/>
                  </a:lnTo>
                  <a:lnTo>
                    <a:pt x="684487" y="854823"/>
                  </a:lnTo>
                  <a:lnTo>
                    <a:pt x="686600" y="862498"/>
                  </a:lnTo>
                  <a:lnTo>
                    <a:pt x="688450" y="870174"/>
                  </a:lnTo>
                  <a:lnTo>
                    <a:pt x="689770" y="878378"/>
                  </a:lnTo>
                  <a:lnTo>
                    <a:pt x="690299" y="886318"/>
                  </a:lnTo>
                  <a:lnTo>
                    <a:pt x="690563" y="894522"/>
                  </a:lnTo>
                  <a:lnTo>
                    <a:pt x="690563" y="899551"/>
                  </a:lnTo>
                  <a:lnTo>
                    <a:pt x="690299" y="904844"/>
                  </a:lnTo>
                  <a:lnTo>
                    <a:pt x="689770" y="909872"/>
                  </a:lnTo>
                  <a:lnTo>
                    <a:pt x="688978" y="915165"/>
                  </a:lnTo>
                  <a:lnTo>
                    <a:pt x="688185" y="920194"/>
                  </a:lnTo>
                  <a:lnTo>
                    <a:pt x="686865" y="925487"/>
                  </a:lnTo>
                  <a:lnTo>
                    <a:pt x="685279" y="930516"/>
                  </a:lnTo>
                  <a:lnTo>
                    <a:pt x="683694" y="935544"/>
                  </a:lnTo>
                  <a:lnTo>
                    <a:pt x="681581" y="941102"/>
                  </a:lnTo>
                  <a:lnTo>
                    <a:pt x="679467" y="945866"/>
                  </a:lnTo>
                  <a:lnTo>
                    <a:pt x="677090" y="950894"/>
                  </a:lnTo>
                  <a:lnTo>
                    <a:pt x="674448" y="955658"/>
                  </a:lnTo>
                  <a:lnTo>
                    <a:pt x="671278" y="960422"/>
                  </a:lnTo>
                  <a:lnTo>
                    <a:pt x="668108" y="965186"/>
                  </a:lnTo>
                  <a:lnTo>
                    <a:pt x="664409" y="969685"/>
                  </a:lnTo>
                  <a:lnTo>
                    <a:pt x="660975" y="973920"/>
                  </a:lnTo>
                  <a:lnTo>
                    <a:pt x="657012" y="978154"/>
                  </a:lnTo>
                  <a:lnTo>
                    <a:pt x="652786" y="982389"/>
                  </a:lnTo>
                  <a:lnTo>
                    <a:pt x="648295" y="985829"/>
                  </a:lnTo>
                  <a:lnTo>
                    <a:pt x="643539" y="989534"/>
                  </a:lnTo>
                  <a:lnTo>
                    <a:pt x="638784" y="992975"/>
                  </a:lnTo>
                  <a:lnTo>
                    <a:pt x="633765" y="996415"/>
                  </a:lnTo>
                  <a:lnTo>
                    <a:pt x="628745" y="999327"/>
                  </a:lnTo>
                  <a:lnTo>
                    <a:pt x="623198" y="1002238"/>
                  </a:lnTo>
                  <a:lnTo>
                    <a:pt x="617650" y="1004620"/>
                  </a:lnTo>
                  <a:lnTo>
                    <a:pt x="611838" y="1007266"/>
                  </a:lnTo>
                  <a:lnTo>
                    <a:pt x="606026" y="1009119"/>
                  </a:lnTo>
                  <a:lnTo>
                    <a:pt x="599950" y="1011501"/>
                  </a:lnTo>
                  <a:lnTo>
                    <a:pt x="593610" y="1013089"/>
                  </a:lnTo>
                  <a:lnTo>
                    <a:pt x="587005" y="1014942"/>
                  </a:lnTo>
                  <a:lnTo>
                    <a:pt x="580665" y="1016000"/>
                  </a:lnTo>
                  <a:lnTo>
                    <a:pt x="574060" y="1017323"/>
                  </a:lnTo>
                  <a:lnTo>
                    <a:pt x="569834" y="1017588"/>
                  </a:lnTo>
                  <a:lnTo>
                    <a:pt x="565343" y="1017588"/>
                  </a:lnTo>
                  <a:lnTo>
                    <a:pt x="561116" y="1017059"/>
                  </a:lnTo>
                  <a:lnTo>
                    <a:pt x="556889" y="1016265"/>
                  </a:lnTo>
                  <a:lnTo>
                    <a:pt x="552926" y="1015206"/>
                  </a:lnTo>
                  <a:lnTo>
                    <a:pt x="549228" y="1013354"/>
                  </a:lnTo>
                  <a:lnTo>
                    <a:pt x="545529" y="1011236"/>
                  </a:lnTo>
                  <a:lnTo>
                    <a:pt x="542095" y="1008854"/>
                  </a:lnTo>
                  <a:lnTo>
                    <a:pt x="538925" y="1006208"/>
                  </a:lnTo>
                  <a:lnTo>
                    <a:pt x="535755" y="1003032"/>
                  </a:lnTo>
                  <a:lnTo>
                    <a:pt x="533377" y="999591"/>
                  </a:lnTo>
                  <a:lnTo>
                    <a:pt x="530999" y="996415"/>
                  </a:lnTo>
                  <a:lnTo>
                    <a:pt x="528886" y="992446"/>
                  </a:lnTo>
                  <a:lnTo>
                    <a:pt x="527301" y="988211"/>
                  </a:lnTo>
                  <a:lnTo>
                    <a:pt x="525980" y="983977"/>
                  </a:lnTo>
                  <a:lnTo>
                    <a:pt x="525187" y="979477"/>
                  </a:lnTo>
                  <a:lnTo>
                    <a:pt x="524659" y="974713"/>
                  </a:lnTo>
                  <a:lnTo>
                    <a:pt x="524659" y="970214"/>
                  </a:lnTo>
                  <a:lnTo>
                    <a:pt x="525187" y="965980"/>
                  </a:lnTo>
                  <a:lnTo>
                    <a:pt x="525980" y="961481"/>
                  </a:lnTo>
                  <a:lnTo>
                    <a:pt x="527037" y="957246"/>
                  </a:lnTo>
                  <a:lnTo>
                    <a:pt x="528886" y="953276"/>
                  </a:lnTo>
                  <a:lnTo>
                    <a:pt x="530735" y="949306"/>
                  </a:lnTo>
                  <a:lnTo>
                    <a:pt x="533113" y="946130"/>
                  </a:lnTo>
                  <a:lnTo>
                    <a:pt x="535490" y="942690"/>
                  </a:lnTo>
                  <a:lnTo>
                    <a:pt x="538660" y="939514"/>
                  </a:lnTo>
                  <a:lnTo>
                    <a:pt x="541831" y="936867"/>
                  </a:lnTo>
                  <a:lnTo>
                    <a:pt x="545001" y="934221"/>
                  </a:lnTo>
                  <a:lnTo>
                    <a:pt x="548963" y="932368"/>
                  </a:lnTo>
                  <a:lnTo>
                    <a:pt x="552926" y="930251"/>
                  </a:lnTo>
                  <a:lnTo>
                    <a:pt x="556889" y="929192"/>
                  </a:lnTo>
                  <a:lnTo>
                    <a:pt x="561380" y="928134"/>
                  </a:lnTo>
                  <a:lnTo>
                    <a:pt x="569041" y="926546"/>
                  </a:lnTo>
                  <a:lnTo>
                    <a:pt x="575646" y="924958"/>
                  </a:lnTo>
                  <a:lnTo>
                    <a:pt x="581457" y="923105"/>
                  </a:lnTo>
                  <a:lnTo>
                    <a:pt x="586213" y="920723"/>
                  </a:lnTo>
                  <a:lnTo>
                    <a:pt x="590440" y="918606"/>
                  </a:lnTo>
                  <a:lnTo>
                    <a:pt x="593610" y="916224"/>
                  </a:lnTo>
                  <a:lnTo>
                    <a:pt x="596516" y="914107"/>
                  </a:lnTo>
                  <a:lnTo>
                    <a:pt x="598365" y="911990"/>
                  </a:lnTo>
                  <a:lnTo>
                    <a:pt x="599950" y="910137"/>
                  </a:lnTo>
                  <a:lnTo>
                    <a:pt x="601535" y="908020"/>
                  </a:lnTo>
                  <a:lnTo>
                    <a:pt x="602328" y="906167"/>
                  </a:lnTo>
                  <a:lnTo>
                    <a:pt x="603120" y="904050"/>
                  </a:lnTo>
                  <a:lnTo>
                    <a:pt x="603913" y="901932"/>
                  </a:lnTo>
                  <a:lnTo>
                    <a:pt x="604177" y="899551"/>
                  </a:lnTo>
                  <a:lnTo>
                    <a:pt x="604441" y="897169"/>
                  </a:lnTo>
                  <a:lnTo>
                    <a:pt x="604705" y="894522"/>
                  </a:lnTo>
                  <a:lnTo>
                    <a:pt x="604441" y="890023"/>
                  </a:lnTo>
                  <a:lnTo>
                    <a:pt x="603648" y="885259"/>
                  </a:lnTo>
                  <a:lnTo>
                    <a:pt x="602063" y="880760"/>
                  </a:lnTo>
                  <a:lnTo>
                    <a:pt x="599950" y="876261"/>
                  </a:lnTo>
                  <a:lnTo>
                    <a:pt x="597837" y="872555"/>
                  </a:lnTo>
                  <a:lnTo>
                    <a:pt x="595195" y="869380"/>
                  </a:lnTo>
                  <a:lnTo>
                    <a:pt x="593081" y="866998"/>
                  </a:lnTo>
                  <a:lnTo>
                    <a:pt x="590704" y="865410"/>
                  </a:lnTo>
                  <a:lnTo>
                    <a:pt x="590175" y="865145"/>
                  </a:lnTo>
                  <a:lnTo>
                    <a:pt x="587798" y="864086"/>
                  </a:lnTo>
                  <a:lnTo>
                    <a:pt x="577231" y="859852"/>
                  </a:lnTo>
                  <a:lnTo>
                    <a:pt x="561908" y="854559"/>
                  </a:lnTo>
                  <a:lnTo>
                    <a:pt x="542887" y="848207"/>
                  </a:lnTo>
                  <a:lnTo>
                    <a:pt x="520696" y="840796"/>
                  </a:lnTo>
                  <a:lnTo>
                    <a:pt x="495599" y="832327"/>
                  </a:lnTo>
                  <a:lnTo>
                    <a:pt x="468125" y="822800"/>
                  </a:lnTo>
                  <a:lnTo>
                    <a:pt x="438801" y="811684"/>
                  </a:lnTo>
                  <a:lnTo>
                    <a:pt x="423479" y="805862"/>
                  </a:lnTo>
                  <a:lnTo>
                    <a:pt x="407628" y="799774"/>
                  </a:lnTo>
                  <a:lnTo>
                    <a:pt x="391777" y="792893"/>
                  </a:lnTo>
                  <a:lnTo>
                    <a:pt x="375398" y="786012"/>
                  </a:lnTo>
                  <a:lnTo>
                    <a:pt x="358755" y="778602"/>
                  </a:lnTo>
                  <a:lnTo>
                    <a:pt x="342376" y="770927"/>
                  </a:lnTo>
                  <a:lnTo>
                    <a:pt x="325468" y="762987"/>
                  </a:lnTo>
                  <a:lnTo>
                    <a:pt x="308297" y="754253"/>
                  </a:lnTo>
                  <a:lnTo>
                    <a:pt x="291653" y="745255"/>
                  </a:lnTo>
                  <a:lnTo>
                    <a:pt x="274482" y="735992"/>
                  </a:lnTo>
                  <a:lnTo>
                    <a:pt x="257574" y="725670"/>
                  </a:lnTo>
                  <a:lnTo>
                    <a:pt x="240667" y="715613"/>
                  </a:lnTo>
                  <a:lnTo>
                    <a:pt x="224024" y="704762"/>
                  </a:lnTo>
                  <a:lnTo>
                    <a:pt x="207380" y="693382"/>
                  </a:lnTo>
                  <a:lnTo>
                    <a:pt x="191001" y="681472"/>
                  </a:lnTo>
                  <a:lnTo>
                    <a:pt x="174887" y="669033"/>
                  </a:lnTo>
                  <a:lnTo>
                    <a:pt x="164319" y="660564"/>
                  </a:lnTo>
                  <a:lnTo>
                    <a:pt x="154016" y="651566"/>
                  </a:lnTo>
                  <a:lnTo>
                    <a:pt x="143449" y="642568"/>
                  </a:lnTo>
                  <a:lnTo>
                    <a:pt x="133410" y="633305"/>
                  </a:lnTo>
                  <a:lnTo>
                    <a:pt x="123636" y="623512"/>
                  </a:lnTo>
                  <a:lnTo>
                    <a:pt x="113861" y="613720"/>
                  </a:lnTo>
                  <a:lnTo>
                    <a:pt x="104351" y="603663"/>
                  </a:lnTo>
                  <a:lnTo>
                    <a:pt x="95105" y="593076"/>
                  </a:lnTo>
                  <a:lnTo>
                    <a:pt x="86122" y="582225"/>
                  </a:lnTo>
                  <a:lnTo>
                    <a:pt x="77405" y="571374"/>
                  </a:lnTo>
                  <a:lnTo>
                    <a:pt x="68951" y="559994"/>
                  </a:lnTo>
                  <a:lnTo>
                    <a:pt x="60761" y="548349"/>
                  </a:lnTo>
                  <a:lnTo>
                    <a:pt x="52836" y="536440"/>
                  </a:lnTo>
                  <a:lnTo>
                    <a:pt x="45439" y="524001"/>
                  </a:lnTo>
                  <a:lnTo>
                    <a:pt x="38306" y="511562"/>
                  </a:lnTo>
                  <a:lnTo>
                    <a:pt x="31702" y="498594"/>
                  </a:lnTo>
                  <a:lnTo>
                    <a:pt x="27739" y="490389"/>
                  </a:lnTo>
                  <a:lnTo>
                    <a:pt x="24041" y="482185"/>
                  </a:lnTo>
                  <a:lnTo>
                    <a:pt x="20606" y="473451"/>
                  </a:lnTo>
                  <a:lnTo>
                    <a:pt x="17700" y="464717"/>
                  </a:lnTo>
                  <a:lnTo>
                    <a:pt x="14794" y="455719"/>
                  </a:lnTo>
                  <a:lnTo>
                    <a:pt x="12417" y="446456"/>
                  </a:lnTo>
                  <a:lnTo>
                    <a:pt x="10039" y="437193"/>
                  </a:lnTo>
                  <a:lnTo>
                    <a:pt x="7926" y="427665"/>
                  </a:lnTo>
                  <a:lnTo>
                    <a:pt x="6076" y="418137"/>
                  </a:lnTo>
                  <a:lnTo>
                    <a:pt x="4491" y="408345"/>
                  </a:lnTo>
                  <a:lnTo>
                    <a:pt x="3170" y="398553"/>
                  </a:lnTo>
                  <a:lnTo>
                    <a:pt x="1850" y="388761"/>
                  </a:lnTo>
                  <a:lnTo>
                    <a:pt x="1057" y="378439"/>
                  </a:lnTo>
                  <a:lnTo>
                    <a:pt x="529" y="368382"/>
                  </a:lnTo>
                  <a:lnTo>
                    <a:pt x="264" y="358060"/>
                  </a:lnTo>
                  <a:lnTo>
                    <a:pt x="0" y="348003"/>
                  </a:lnTo>
                  <a:lnTo>
                    <a:pt x="264" y="332653"/>
                  </a:lnTo>
                  <a:lnTo>
                    <a:pt x="1057" y="317832"/>
                  </a:lnTo>
                  <a:lnTo>
                    <a:pt x="2378" y="302747"/>
                  </a:lnTo>
                  <a:lnTo>
                    <a:pt x="4491" y="287926"/>
                  </a:lnTo>
                  <a:lnTo>
                    <a:pt x="6869" y="272840"/>
                  </a:lnTo>
                  <a:lnTo>
                    <a:pt x="10039" y="258019"/>
                  </a:lnTo>
                  <a:lnTo>
                    <a:pt x="11888" y="250874"/>
                  </a:lnTo>
                  <a:lnTo>
                    <a:pt x="14002" y="243463"/>
                  </a:lnTo>
                  <a:lnTo>
                    <a:pt x="15851" y="236053"/>
                  </a:lnTo>
                  <a:lnTo>
                    <a:pt x="18493" y="228907"/>
                  </a:lnTo>
                  <a:lnTo>
                    <a:pt x="20606" y="221761"/>
                  </a:lnTo>
                  <a:lnTo>
                    <a:pt x="23512" y="214880"/>
                  </a:lnTo>
                  <a:lnTo>
                    <a:pt x="26418" y="207734"/>
                  </a:lnTo>
                  <a:lnTo>
                    <a:pt x="29324" y="200853"/>
                  </a:lnTo>
                  <a:lnTo>
                    <a:pt x="32494" y="193972"/>
                  </a:lnTo>
                  <a:lnTo>
                    <a:pt x="36193" y="187356"/>
                  </a:lnTo>
                  <a:lnTo>
                    <a:pt x="39363" y="180475"/>
                  </a:lnTo>
                  <a:lnTo>
                    <a:pt x="43326" y="174123"/>
                  </a:lnTo>
                  <a:lnTo>
                    <a:pt x="47552" y="167506"/>
                  </a:lnTo>
                  <a:lnTo>
                    <a:pt x="51779" y="161155"/>
                  </a:lnTo>
                  <a:lnTo>
                    <a:pt x="56270" y="155332"/>
                  </a:lnTo>
                  <a:lnTo>
                    <a:pt x="60761" y="148980"/>
                  </a:lnTo>
                  <a:lnTo>
                    <a:pt x="65781" y="143422"/>
                  </a:lnTo>
                  <a:lnTo>
                    <a:pt x="70800" y="137865"/>
                  </a:lnTo>
                  <a:lnTo>
                    <a:pt x="76348" y="132307"/>
                  </a:lnTo>
                  <a:lnTo>
                    <a:pt x="81896" y="126749"/>
                  </a:lnTo>
                  <a:lnTo>
                    <a:pt x="89557" y="120397"/>
                  </a:lnTo>
                  <a:lnTo>
                    <a:pt x="98011" y="114045"/>
                  </a:lnTo>
                  <a:lnTo>
                    <a:pt x="106728" y="108223"/>
                  </a:lnTo>
                  <a:lnTo>
                    <a:pt x="115710" y="102930"/>
                  </a:lnTo>
                  <a:lnTo>
                    <a:pt x="124957" y="98166"/>
                  </a:lnTo>
                  <a:lnTo>
                    <a:pt x="134731" y="93931"/>
                  </a:lnTo>
                  <a:lnTo>
                    <a:pt x="139751" y="92079"/>
                  </a:lnTo>
                  <a:lnTo>
                    <a:pt x="145034" y="90226"/>
                  </a:lnTo>
                  <a:lnTo>
                    <a:pt x="150318" y="88638"/>
                  </a:lnTo>
                  <a:lnTo>
                    <a:pt x="155601" y="87315"/>
                  </a:lnTo>
                  <a:lnTo>
                    <a:pt x="163527" y="85198"/>
                  </a:lnTo>
                  <a:lnTo>
                    <a:pt x="170924" y="83874"/>
                  </a:lnTo>
                  <a:lnTo>
                    <a:pt x="178849" y="82551"/>
                  </a:lnTo>
                  <a:lnTo>
                    <a:pt x="186510" y="81228"/>
                  </a:lnTo>
                  <a:lnTo>
                    <a:pt x="193907" y="80434"/>
                  </a:lnTo>
                  <a:lnTo>
                    <a:pt x="201304" y="79640"/>
                  </a:lnTo>
                  <a:lnTo>
                    <a:pt x="208966" y="79375"/>
                  </a:lnTo>
                  <a:close/>
                  <a:moveTo>
                    <a:pt x="1713004" y="79375"/>
                  </a:moveTo>
                  <a:lnTo>
                    <a:pt x="1722007" y="79375"/>
                  </a:lnTo>
                  <a:lnTo>
                    <a:pt x="1729156" y="79375"/>
                  </a:lnTo>
                  <a:lnTo>
                    <a:pt x="1736570" y="79640"/>
                  </a:lnTo>
                  <a:lnTo>
                    <a:pt x="1743984" y="80434"/>
                  </a:lnTo>
                  <a:lnTo>
                    <a:pt x="1751398" y="81228"/>
                  </a:lnTo>
                  <a:lnTo>
                    <a:pt x="1759077" y="82551"/>
                  </a:lnTo>
                  <a:lnTo>
                    <a:pt x="1767021" y="83874"/>
                  </a:lnTo>
                  <a:lnTo>
                    <a:pt x="1774699" y="85198"/>
                  </a:lnTo>
                  <a:lnTo>
                    <a:pt x="1782643" y="87315"/>
                  </a:lnTo>
                  <a:lnTo>
                    <a:pt x="1787674" y="88638"/>
                  </a:lnTo>
                  <a:lnTo>
                    <a:pt x="1792970" y="90226"/>
                  </a:lnTo>
                  <a:lnTo>
                    <a:pt x="1798001" y="92079"/>
                  </a:lnTo>
                  <a:lnTo>
                    <a:pt x="1803031" y="93931"/>
                  </a:lnTo>
                  <a:lnTo>
                    <a:pt x="1813093" y="98166"/>
                  </a:lnTo>
                  <a:lnTo>
                    <a:pt x="1822626" y="102930"/>
                  </a:lnTo>
                  <a:lnTo>
                    <a:pt x="1831628" y="108223"/>
                  </a:lnTo>
                  <a:lnTo>
                    <a:pt x="1840366" y="114045"/>
                  </a:lnTo>
                  <a:lnTo>
                    <a:pt x="1848310" y="120397"/>
                  </a:lnTo>
                  <a:lnTo>
                    <a:pt x="1856253" y="126749"/>
                  </a:lnTo>
                  <a:lnTo>
                    <a:pt x="1863667" y="134159"/>
                  </a:lnTo>
                  <a:lnTo>
                    <a:pt x="1870817" y="141570"/>
                  </a:lnTo>
                  <a:lnTo>
                    <a:pt x="1877436" y="148980"/>
                  </a:lnTo>
                  <a:lnTo>
                    <a:pt x="1883526" y="157185"/>
                  </a:lnTo>
                  <a:lnTo>
                    <a:pt x="1889352" y="165389"/>
                  </a:lnTo>
                  <a:lnTo>
                    <a:pt x="1894912" y="174123"/>
                  </a:lnTo>
                  <a:lnTo>
                    <a:pt x="1899943" y="182856"/>
                  </a:lnTo>
                  <a:lnTo>
                    <a:pt x="1904709" y="191855"/>
                  </a:lnTo>
                  <a:lnTo>
                    <a:pt x="1908946" y="200853"/>
                  </a:lnTo>
                  <a:lnTo>
                    <a:pt x="1913182" y="210116"/>
                  </a:lnTo>
                  <a:lnTo>
                    <a:pt x="1916625" y="219379"/>
                  </a:lnTo>
                  <a:lnTo>
                    <a:pt x="1920067" y="228907"/>
                  </a:lnTo>
                  <a:lnTo>
                    <a:pt x="1923244" y="238435"/>
                  </a:lnTo>
                  <a:lnTo>
                    <a:pt x="1925627" y="248227"/>
                  </a:lnTo>
                  <a:lnTo>
                    <a:pt x="1928275" y="258019"/>
                  </a:lnTo>
                  <a:lnTo>
                    <a:pt x="1930393" y="267812"/>
                  </a:lnTo>
                  <a:lnTo>
                    <a:pt x="1932512" y="277604"/>
                  </a:lnTo>
                  <a:lnTo>
                    <a:pt x="1933836" y="287926"/>
                  </a:lnTo>
                  <a:lnTo>
                    <a:pt x="1935160" y="297983"/>
                  </a:lnTo>
                  <a:lnTo>
                    <a:pt x="1936483" y="307775"/>
                  </a:lnTo>
                  <a:lnTo>
                    <a:pt x="1937278" y="317832"/>
                  </a:lnTo>
                  <a:lnTo>
                    <a:pt x="1937807" y="327889"/>
                  </a:lnTo>
                  <a:lnTo>
                    <a:pt x="1938337" y="337946"/>
                  </a:lnTo>
                  <a:lnTo>
                    <a:pt x="1938337" y="348003"/>
                  </a:lnTo>
                  <a:lnTo>
                    <a:pt x="1938337" y="358060"/>
                  </a:lnTo>
                  <a:lnTo>
                    <a:pt x="1937807" y="368382"/>
                  </a:lnTo>
                  <a:lnTo>
                    <a:pt x="1937278" y="378439"/>
                  </a:lnTo>
                  <a:lnTo>
                    <a:pt x="1936483" y="388760"/>
                  </a:lnTo>
                  <a:lnTo>
                    <a:pt x="1935160" y="398553"/>
                  </a:lnTo>
                  <a:lnTo>
                    <a:pt x="1933836" y="408345"/>
                  </a:lnTo>
                  <a:lnTo>
                    <a:pt x="1932512" y="418137"/>
                  </a:lnTo>
                  <a:lnTo>
                    <a:pt x="1930393" y="427665"/>
                  </a:lnTo>
                  <a:lnTo>
                    <a:pt x="1928540" y="437193"/>
                  </a:lnTo>
                  <a:lnTo>
                    <a:pt x="1925892" y="446456"/>
                  </a:lnTo>
                  <a:lnTo>
                    <a:pt x="1923509" y="455719"/>
                  </a:lnTo>
                  <a:lnTo>
                    <a:pt x="1920596" y="464717"/>
                  </a:lnTo>
                  <a:lnTo>
                    <a:pt x="1917684" y="473451"/>
                  </a:lnTo>
                  <a:lnTo>
                    <a:pt x="1914241" y="482185"/>
                  </a:lnTo>
                  <a:lnTo>
                    <a:pt x="1910535" y="490389"/>
                  </a:lnTo>
                  <a:lnTo>
                    <a:pt x="1906563" y="498593"/>
                  </a:lnTo>
                  <a:lnTo>
                    <a:pt x="1901267" y="509180"/>
                  </a:lnTo>
                  <a:lnTo>
                    <a:pt x="1895442" y="519502"/>
                  </a:lnTo>
                  <a:lnTo>
                    <a:pt x="1889352" y="529823"/>
                  </a:lnTo>
                  <a:lnTo>
                    <a:pt x="1883262" y="539616"/>
                  </a:lnTo>
                  <a:lnTo>
                    <a:pt x="1876907" y="549143"/>
                  </a:lnTo>
                  <a:lnTo>
                    <a:pt x="1870287" y="558671"/>
                  </a:lnTo>
                  <a:lnTo>
                    <a:pt x="1863403" y="567934"/>
                  </a:lnTo>
                  <a:lnTo>
                    <a:pt x="1856253" y="576932"/>
                  </a:lnTo>
                  <a:lnTo>
                    <a:pt x="1849369" y="585931"/>
                  </a:lnTo>
                  <a:lnTo>
                    <a:pt x="1841955" y="594664"/>
                  </a:lnTo>
                  <a:lnTo>
                    <a:pt x="1834276" y="603133"/>
                  </a:lnTo>
                  <a:lnTo>
                    <a:pt x="1826597" y="611338"/>
                  </a:lnTo>
                  <a:lnTo>
                    <a:pt x="1818654" y="619542"/>
                  </a:lnTo>
                  <a:lnTo>
                    <a:pt x="1810710" y="627482"/>
                  </a:lnTo>
                  <a:lnTo>
                    <a:pt x="1802502" y="635422"/>
                  </a:lnTo>
                  <a:lnTo>
                    <a:pt x="1794294" y="642832"/>
                  </a:lnTo>
                  <a:lnTo>
                    <a:pt x="1786085" y="650243"/>
                  </a:lnTo>
                  <a:lnTo>
                    <a:pt x="1777612" y="657653"/>
                  </a:lnTo>
                  <a:lnTo>
                    <a:pt x="1768874" y="664534"/>
                  </a:lnTo>
                  <a:lnTo>
                    <a:pt x="1760136" y="671680"/>
                  </a:lnTo>
                  <a:lnTo>
                    <a:pt x="1751398" y="678296"/>
                  </a:lnTo>
                  <a:lnTo>
                    <a:pt x="1742660" y="684648"/>
                  </a:lnTo>
                  <a:lnTo>
                    <a:pt x="1724655" y="697352"/>
                  </a:lnTo>
                  <a:lnTo>
                    <a:pt x="1706385" y="709526"/>
                  </a:lnTo>
                  <a:lnTo>
                    <a:pt x="1688114" y="720906"/>
                  </a:lnTo>
                  <a:lnTo>
                    <a:pt x="1669844" y="732022"/>
                  </a:lnTo>
                  <a:lnTo>
                    <a:pt x="1651309" y="742344"/>
                  </a:lnTo>
                  <a:lnTo>
                    <a:pt x="1632774" y="752136"/>
                  </a:lnTo>
                  <a:lnTo>
                    <a:pt x="1614504" y="761664"/>
                  </a:lnTo>
                  <a:lnTo>
                    <a:pt x="1596234" y="770397"/>
                  </a:lnTo>
                  <a:lnTo>
                    <a:pt x="1577964" y="778866"/>
                  </a:lnTo>
                  <a:lnTo>
                    <a:pt x="1559958" y="786806"/>
                  </a:lnTo>
                  <a:lnTo>
                    <a:pt x="1542217" y="794217"/>
                  </a:lnTo>
                  <a:lnTo>
                    <a:pt x="1525271" y="801362"/>
                  </a:lnTo>
                  <a:lnTo>
                    <a:pt x="1508060" y="807979"/>
                  </a:lnTo>
                  <a:lnTo>
                    <a:pt x="1491379" y="814331"/>
                  </a:lnTo>
                  <a:lnTo>
                    <a:pt x="1475756" y="820153"/>
                  </a:lnTo>
                  <a:lnTo>
                    <a:pt x="1445306" y="830739"/>
                  </a:lnTo>
                  <a:lnTo>
                    <a:pt x="1417768" y="840532"/>
                  </a:lnTo>
                  <a:lnTo>
                    <a:pt x="1393673" y="848207"/>
                  </a:lnTo>
                  <a:lnTo>
                    <a:pt x="1370636" y="856147"/>
                  </a:lnTo>
                  <a:lnTo>
                    <a:pt x="1361369" y="859323"/>
                  </a:lnTo>
                  <a:lnTo>
                    <a:pt x="1353955" y="861969"/>
                  </a:lnTo>
                  <a:lnTo>
                    <a:pt x="1348394" y="864616"/>
                  </a:lnTo>
                  <a:lnTo>
                    <a:pt x="1346276" y="865674"/>
                  </a:lnTo>
                  <a:lnTo>
                    <a:pt x="1343893" y="866998"/>
                  </a:lnTo>
                  <a:lnTo>
                    <a:pt x="1341775" y="869380"/>
                  </a:lnTo>
                  <a:lnTo>
                    <a:pt x="1339127" y="872555"/>
                  </a:lnTo>
                  <a:lnTo>
                    <a:pt x="1337009" y="876261"/>
                  </a:lnTo>
                  <a:lnTo>
                    <a:pt x="1334890" y="880760"/>
                  </a:lnTo>
                  <a:lnTo>
                    <a:pt x="1333566" y="885259"/>
                  </a:lnTo>
                  <a:lnTo>
                    <a:pt x="1332507" y="890023"/>
                  </a:lnTo>
                  <a:lnTo>
                    <a:pt x="1332242" y="894522"/>
                  </a:lnTo>
                  <a:lnTo>
                    <a:pt x="1332507" y="897169"/>
                  </a:lnTo>
                  <a:lnTo>
                    <a:pt x="1332772" y="899551"/>
                  </a:lnTo>
                  <a:lnTo>
                    <a:pt x="1333302" y="901932"/>
                  </a:lnTo>
                  <a:lnTo>
                    <a:pt x="1333831" y="904050"/>
                  </a:lnTo>
                  <a:lnTo>
                    <a:pt x="1334625" y="906167"/>
                  </a:lnTo>
                  <a:lnTo>
                    <a:pt x="1335685" y="908020"/>
                  </a:lnTo>
                  <a:lnTo>
                    <a:pt x="1337273" y="910137"/>
                  </a:lnTo>
                  <a:lnTo>
                    <a:pt x="1338597" y="911990"/>
                  </a:lnTo>
                  <a:lnTo>
                    <a:pt x="1340716" y="914107"/>
                  </a:lnTo>
                  <a:lnTo>
                    <a:pt x="1343363" y="916224"/>
                  </a:lnTo>
                  <a:lnTo>
                    <a:pt x="1346806" y="918606"/>
                  </a:lnTo>
                  <a:lnTo>
                    <a:pt x="1350777" y="920723"/>
                  </a:lnTo>
                  <a:lnTo>
                    <a:pt x="1355544" y="923105"/>
                  </a:lnTo>
                  <a:lnTo>
                    <a:pt x="1361369" y="924958"/>
                  </a:lnTo>
                  <a:lnTo>
                    <a:pt x="1367988" y="926546"/>
                  </a:lnTo>
                  <a:lnTo>
                    <a:pt x="1375932" y="928134"/>
                  </a:lnTo>
                  <a:lnTo>
                    <a:pt x="1380169" y="929192"/>
                  </a:lnTo>
                  <a:lnTo>
                    <a:pt x="1384405" y="930251"/>
                  </a:lnTo>
                  <a:lnTo>
                    <a:pt x="1388377" y="932368"/>
                  </a:lnTo>
                  <a:lnTo>
                    <a:pt x="1392084" y="934221"/>
                  </a:lnTo>
                  <a:lnTo>
                    <a:pt x="1395261" y="936867"/>
                  </a:lnTo>
                  <a:lnTo>
                    <a:pt x="1398704" y="939514"/>
                  </a:lnTo>
                  <a:lnTo>
                    <a:pt x="1401616" y="942690"/>
                  </a:lnTo>
                  <a:lnTo>
                    <a:pt x="1403999" y="946130"/>
                  </a:lnTo>
                  <a:lnTo>
                    <a:pt x="1406382" y="949306"/>
                  </a:lnTo>
                  <a:lnTo>
                    <a:pt x="1408236" y="953276"/>
                  </a:lnTo>
                  <a:lnTo>
                    <a:pt x="1410089" y="957246"/>
                  </a:lnTo>
                  <a:lnTo>
                    <a:pt x="1411149" y="961481"/>
                  </a:lnTo>
                  <a:lnTo>
                    <a:pt x="1411943" y="965980"/>
                  </a:lnTo>
                  <a:lnTo>
                    <a:pt x="1412472" y="970214"/>
                  </a:lnTo>
                  <a:lnTo>
                    <a:pt x="1412472" y="974713"/>
                  </a:lnTo>
                  <a:lnTo>
                    <a:pt x="1411943" y="979477"/>
                  </a:lnTo>
                  <a:lnTo>
                    <a:pt x="1411149" y="983977"/>
                  </a:lnTo>
                  <a:lnTo>
                    <a:pt x="1410089" y="988211"/>
                  </a:lnTo>
                  <a:lnTo>
                    <a:pt x="1408236" y="992446"/>
                  </a:lnTo>
                  <a:lnTo>
                    <a:pt x="1406382" y="996415"/>
                  </a:lnTo>
                  <a:lnTo>
                    <a:pt x="1403735" y="999591"/>
                  </a:lnTo>
                  <a:lnTo>
                    <a:pt x="1401351" y="1003032"/>
                  </a:lnTo>
                  <a:lnTo>
                    <a:pt x="1398439" y="1006208"/>
                  </a:lnTo>
                  <a:lnTo>
                    <a:pt x="1394997" y="1008854"/>
                  </a:lnTo>
                  <a:lnTo>
                    <a:pt x="1391819" y="1011236"/>
                  </a:lnTo>
                  <a:lnTo>
                    <a:pt x="1388112" y="1013354"/>
                  </a:lnTo>
                  <a:lnTo>
                    <a:pt x="1384140" y="1015206"/>
                  </a:lnTo>
                  <a:lnTo>
                    <a:pt x="1380169" y="1016265"/>
                  </a:lnTo>
                  <a:lnTo>
                    <a:pt x="1375932" y="1017059"/>
                  </a:lnTo>
                  <a:lnTo>
                    <a:pt x="1371695" y="1017588"/>
                  </a:lnTo>
                  <a:lnTo>
                    <a:pt x="1367459" y="1017588"/>
                  </a:lnTo>
                  <a:lnTo>
                    <a:pt x="1362958" y="1017323"/>
                  </a:lnTo>
                  <a:lnTo>
                    <a:pt x="1356338" y="1016000"/>
                  </a:lnTo>
                  <a:lnTo>
                    <a:pt x="1349718" y="1014942"/>
                  </a:lnTo>
                  <a:lnTo>
                    <a:pt x="1343363" y="1013089"/>
                  </a:lnTo>
                  <a:lnTo>
                    <a:pt x="1337273" y="1011501"/>
                  </a:lnTo>
                  <a:lnTo>
                    <a:pt x="1330918" y="1009119"/>
                  </a:lnTo>
                  <a:lnTo>
                    <a:pt x="1325093" y="1007266"/>
                  </a:lnTo>
                  <a:lnTo>
                    <a:pt x="1319533" y="1004620"/>
                  </a:lnTo>
                  <a:lnTo>
                    <a:pt x="1313972" y="1002238"/>
                  </a:lnTo>
                  <a:lnTo>
                    <a:pt x="1308147" y="999327"/>
                  </a:lnTo>
                  <a:lnTo>
                    <a:pt x="1303116" y="996415"/>
                  </a:lnTo>
                  <a:lnTo>
                    <a:pt x="1298085" y="992975"/>
                  </a:lnTo>
                  <a:lnTo>
                    <a:pt x="1293319" y="989534"/>
                  </a:lnTo>
                  <a:lnTo>
                    <a:pt x="1288553" y="985829"/>
                  </a:lnTo>
                  <a:lnTo>
                    <a:pt x="1284316" y="982389"/>
                  </a:lnTo>
                  <a:lnTo>
                    <a:pt x="1280080" y="978154"/>
                  </a:lnTo>
                  <a:lnTo>
                    <a:pt x="1276108" y="973920"/>
                  </a:lnTo>
                  <a:lnTo>
                    <a:pt x="1272136" y="969685"/>
                  </a:lnTo>
                  <a:lnTo>
                    <a:pt x="1268959" y="965186"/>
                  </a:lnTo>
                  <a:lnTo>
                    <a:pt x="1265516" y="960422"/>
                  </a:lnTo>
                  <a:lnTo>
                    <a:pt x="1262604" y="955658"/>
                  </a:lnTo>
                  <a:lnTo>
                    <a:pt x="1259956" y="950894"/>
                  </a:lnTo>
                  <a:lnTo>
                    <a:pt x="1257308" y="945866"/>
                  </a:lnTo>
                  <a:lnTo>
                    <a:pt x="1255190" y="941102"/>
                  </a:lnTo>
                  <a:lnTo>
                    <a:pt x="1253071" y="935544"/>
                  </a:lnTo>
                  <a:lnTo>
                    <a:pt x="1251483" y="930516"/>
                  </a:lnTo>
                  <a:lnTo>
                    <a:pt x="1250159" y="925487"/>
                  </a:lnTo>
                  <a:lnTo>
                    <a:pt x="1248570" y="920194"/>
                  </a:lnTo>
                  <a:lnTo>
                    <a:pt x="1247776" y="915165"/>
                  </a:lnTo>
                  <a:lnTo>
                    <a:pt x="1246981" y="909872"/>
                  </a:lnTo>
                  <a:lnTo>
                    <a:pt x="1246452" y="904844"/>
                  </a:lnTo>
                  <a:lnTo>
                    <a:pt x="1246187" y="899551"/>
                  </a:lnTo>
                  <a:lnTo>
                    <a:pt x="1246187" y="894522"/>
                  </a:lnTo>
                  <a:lnTo>
                    <a:pt x="1246452" y="886318"/>
                  </a:lnTo>
                  <a:lnTo>
                    <a:pt x="1247246" y="878378"/>
                  </a:lnTo>
                  <a:lnTo>
                    <a:pt x="1248305" y="870174"/>
                  </a:lnTo>
                  <a:lnTo>
                    <a:pt x="1250159" y="862498"/>
                  </a:lnTo>
                  <a:lnTo>
                    <a:pt x="1252277" y="854823"/>
                  </a:lnTo>
                  <a:lnTo>
                    <a:pt x="1254925" y="847413"/>
                  </a:lnTo>
                  <a:lnTo>
                    <a:pt x="1257838" y="840003"/>
                  </a:lnTo>
                  <a:lnTo>
                    <a:pt x="1261280" y="833121"/>
                  </a:lnTo>
                  <a:lnTo>
                    <a:pt x="1264987" y="826240"/>
                  </a:lnTo>
                  <a:lnTo>
                    <a:pt x="1269223" y="819888"/>
                  </a:lnTo>
                  <a:lnTo>
                    <a:pt x="1273990" y="813801"/>
                  </a:lnTo>
                  <a:lnTo>
                    <a:pt x="1278756" y="807714"/>
                  </a:lnTo>
                  <a:lnTo>
                    <a:pt x="1284051" y="802156"/>
                  </a:lnTo>
                  <a:lnTo>
                    <a:pt x="1289877" y="796863"/>
                  </a:lnTo>
                  <a:lnTo>
                    <a:pt x="1296232" y="792099"/>
                  </a:lnTo>
                  <a:lnTo>
                    <a:pt x="1302851" y="787600"/>
                  </a:lnTo>
                  <a:lnTo>
                    <a:pt x="1306558" y="785748"/>
                  </a:lnTo>
                  <a:lnTo>
                    <a:pt x="1310000" y="783630"/>
                  </a:lnTo>
                  <a:lnTo>
                    <a:pt x="1316620" y="780454"/>
                  </a:lnTo>
                  <a:lnTo>
                    <a:pt x="1324034" y="777808"/>
                  </a:lnTo>
                  <a:lnTo>
                    <a:pt x="1331448" y="774897"/>
                  </a:lnTo>
                  <a:lnTo>
                    <a:pt x="1348394" y="768809"/>
                  </a:lnTo>
                  <a:lnTo>
                    <a:pt x="1367988" y="762193"/>
                  </a:lnTo>
                  <a:lnTo>
                    <a:pt x="1390230" y="755047"/>
                  </a:lnTo>
                  <a:lnTo>
                    <a:pt x="1414856" y="746578"/>
                  </a:lnTo>
                  <a:lnTo>
                    <a:pt x="1441069" y="737580"/>
                  </a:lnTo>
                  <a:lnTo>
                    <a:pt x="1469137" y="727258"/>
                  </a:lnTo>
                  <a:lnTo>
                    <a:pt x="1483965" y="721700"/>
                  </a:lnTo>
                  <a:lnTo>
                    <a:pt x="1498528" y="715613"/>
                  </a:lnTo>
                  <a:lnTo>
                    <a:pt x="1513621" y="709526"/>
                  </a:lnTo>
                  <a:lnTo>
                    <a:pt x="1528978" y="702645"/>
                  </a:lnTo>
                  <a:lnTo>
                    <a:pt x="1544336" y="696028"/>
                  </a:lnTo>
                  <a:lnTo>
                    <a:pt x="1559958" y="688618"/>
                  </a:lnTo>
                  <a:lnTo>
                    <a:pt x="1575581" y="681472"/>
                  </a:lnTo>
                  <a:lnTo>
                    <a:pt x="1591203" y="673532"/>
                  </a:lnTo>
                  <a:lnTo>
                    <a:pt x="1606825" y="665063"/>
                  </a:lnTo>
                  <a:lnTo>
                    <a:pt x="1622183" y="656594"/>
                  </a:lnTo>
                  <a:lnTo>
                    <a:pt x="1637540" y="647596"/>
                  </a:lnTo>
                  <a:lnTo>
                    <a:pt x="1652898" y="638333"/>
                  </a:lnTo>
                  <a:lnTo>
                    <a:pt x="1667726" y="628541"/>
                  </a:lnTo>
                  <a:lnTo>
                    <a:pt x="1682554" y="618748"/>
                  </a:lnTo>
                  <a:lnTo>
                    <a:pt x="1696852" y="608162"/>
                  </a:lnTo>
                  <a:lnTo>
                    <a:pt x="1711151" y="597311"/>
                  </a:lnTo>
                  <a:lnTo>
                    <a:pt x="1720154" y="589901"/>
                  </a:lnTo>
                  <a:lnTo>
                    <a:pt x="1729421" y="582225"/>
                  </a:lnTo>
                  <a:lnTo>
                    <a:pt x="1738159" y="574286"/>
                  </a:lnTo>
                  <a:lnTo>
                    <a:pt x="1746897" y="566611"/>
                  </a:lnTo>
                  <a:lnTo>
                    <a:pt x="1755370" y="558406"/>
                  </a:lnTo>
                  <a:lnTo>
                    <a:pt x="1763578" y="549937"/>
                  </a:lnTo>
                  <a:lnTo>
                    <a:pt x="1771522" y="541468"/>
                  </a:lnTo>
                  <a:lnTo>
                    <a:pt x="1778936" y="532734"/>
                  </a:lnTo>
                  <a:lnTo>
                    <a:pt x="1786615" y="523736"/>
                  </a:lnTo>
                  <a:lnTo>
                    <a:pt x="1793499" y="514738"/>
                  </a:lnTo>
                  <a:lnTo>
                    <a:pt x="1800648" y="505475"/>
                  </a:lnTo>
                  <a:lnTo>
                    <a:pt x="1807003" y="496212"/>
                  </a:lnTo>
                  <a:lnTo>
                    <a:pt x="1813623" y="486684"/>
                  </a:lnTo>
                  <a:lnTo>
                    <a:pt x="1819448" y="476892"/>
                  </a:lnTo>
                  <a:lnTo>
                    <a:pt x="1825009" y="466835"/>
                  </a:lnTo>
                  <a:lnTo>
                    <a:pt x="1830304" y="456778"/>
                  </a:lnTo>
                  <a:lnTo>
                    <a:pt x="1832952" y="452014"/>
                  </a:lnTo>
                  <a:lnTo>
                    <a:pt x="1835335" y="446456"/>
                  </a:lnTo>
                  <a:lnTo>
                    <a:pt x="1837189" y="440898"/>
                  </a:lnTo>
                  <a:lnTo>
                    <a:pt x="1839307" y="435076"/>
                  </a:lnTo>
                  <a:lnTo>
                    <a:pt x="1841161" y="428724"/>
                  </a:lnTo>
                  <a:lnTo>
                    <a:pt x="1843014" y="422372"/>
                  </a:lnTo>
                  <a:lnTo>
                    <a:pt x="1844868" y="416020"/>
                  </a:lnTo>
                  <a:lnTo>
                    <a:pt x="1846192" y="408874"/>
                  </a:lnTo>
                  <a:lnTo>
                    <a:pt x="1847515" y="401729"/>
                  </a:lnTo>
                  <a:lnTo>
                    <a:pt x="1848575" y="394318"/>
                  </a:lnTo>
                  <a:lnTo>
                    <a:pt x="1849899" y="386908"/>
                  </a:lnTo>
                  <a:lnTo>
                    <a:pt x="1850693" y="379497"/>
                  </a:lnTo>
                  <a:lnTo>
                    <a:pt x="1851487" y="371558"/>
                  </a:lnTo>
                  <a:lnTo>
                    <a:pt x="1851752" y="363618"/>
                  </a:lnTo>
                  <a:lnTo>
                    <a:pt x="1852017" y="355678"/>
                  </a:lnTo>
                  <a:lnTo>
                    <a:pt x="1852282" y="348003"/>
                  </a:lnTo>
                  <a:lnTo>
                    <a:pt x="1852017" y="336093"/>
                  </a:lnTo>
                  <a:lnTo>
                    <a:pt x="1851487" y="324713"/>
                  </a:lnTo>
                  <a:lnTo>
                    <a:pt x="1850428" y="313068"/>
                  </a:lnTo>
                  <a:lnTo>
                    <a:pt x="1849104" y="301953"/>
                  </a:lnTo>
                  <a:lnTo>
                    <a:pt x="1846986" y="290572"/>
                  </a:lnTo>
                  <a:lnTo>
                    <a:pt x="1844603" y="279721"/>
                  </a:lnTo>
                  <a:lnTo>
                    <a:pt x="1841955" y="269135"/>
                  </a:lnTo>
                  <a:lnTo>
                    <a:pt x="1838513" y="258549"/>
                  </a:lnTo>
                  <a:lnTo>
                    <a:pt x="1835335" y="248756"/>
                  </a:lnTo>
                  <a:lnTo>
                    <a:pt x="1831364" y="239493"/>
                  </a:lnTo>
                  <a:lnTo>
                    <a:pt x="1826862" y="230495"/>
                  </a:lnTo>
                  <a:lnTo>
                    <a:pt x="1822361" y="222290"/>
                  </a:lnTo>
                  <a:lnTo>
                    <a:pt x="1817330" y="214615"/>
                  </a:lnTo>
                  <a:lnTo>
                    <a:pt x="1811769" y="207470"/>
                  </a:lnTo>
                  <a:lnTo>
                    <a:pt x="1806209" y="201118"/>
                  </a:lnTo>
                  <a:lnTo>
                    <a:pt x="1803031" y="198207"/>
                  </a:lnTo>
                  <a:lnTo>
                    <a:pt x="1800384" y="195295"/>
                  </a:lnTo>
                  <a:lnTo>
                    <a:pt x="1796147" y="191855"/>
                  </a:lnTo>
                  <a:lnTo>
                    <a:pt x="1791646" y="188679"/>
                  </a:lnTo>
                  <a:lnTo>
                    <a:pt x="1787409" y="185503"/>
                  </a:lnTo>
                  <a:lnTo>
                    <a:pt x="1782643" y="182856"/>
                  </a:lnTo>
                  <a:lnTo>
                    <a:pt x="1777877" y="180474"/>
                  </a:lnTo>
                  <a:lnTo>
                    <a:pt x="1772846" y="178357"/>
                  </a:lnTo>
                  <a:lnTo>
                    <a:pt x="1767550" y="176240"/>
                  </a:lnTo>
                  <a:lnTo>
                    <a:pt x="1761725" y="174652"/>
                  </a:lnTo>
                  <a:lnTo>
                    <a:pt x="1751133" y="172270"/>
                  </a:lnTo>
                  <a:lnTo>
                    <a:pt x="1740807" y="170682"/>
                  </a:lnTo>
                  <a:lnTo>
                    <a:pt x="1731010" y="169623"/>
                  </a:lnTo>
                  <a:lnTo>
                    <a:pt x="1722007" y="169359"/>
                  </a:lnTo>
                  <a:lnTo>
                    <a:pt x="1716711" y="169623"/>
                  </a:lnTo>
                  <a:lnTo>
                    <a:pt x="1711151" y="169888"/>
                  </a:lnTo>
                  <a:lnTo>
                    <a:pt x="1706120" y="170417"/>
                  </a:lnTo>
                  <a:lnTo>
                    <a:pt x="1701354" y="170947"/>
                  </a:lnTo>
                  <a:lnTo>
                    <a:pt x="1696588" y="171741"/>
                  </a:lnTo>
                  <a:lnTo>
                    <a:pt x="1692086" y="172799"/>
                  </a:lnTo>
                  <a:lnTo>
                    <a:pt x="1687585" y="174387"/>
                  </a:lnTo>
                  <a:lnTo>
                    <a:pt x="1683084" y="175711"/>
                  </a:lnTo>
                  <a:lnTo>
                    <a:pt x="1678847" y="177034"/>
                  </a:lnTo>
                  <a:lnTo>
                    <a:pt x="1674610" y="178886"/>
                  </a:lnTo>
                  <a:lnTo>
                    <a:pt x="1670903" y="180739"/>
                  </a:lnTo>
                  <a:lnTo>
                    <a:pt x="1666932" y="182856"/>
                  </a:lnTo>
                  <a:lnTo>
                    <a:pt x="1659253" y="187356"/>
                  </a:lnTo>
                  <a:lnTo>
                    <a:pt x="1651574" y="192384"/>
                  </a:lnTo>
                  <a:lnTo>
                    <a:pt x="1644690" y="197942"/>
                  </a:lnTo>
                  <a:lnTo>
                    <a:pt x="1637805" y="203764"/>
                  </a:lnTo>
                  <a:lnTo>
                    <a:pt x="1631185" y="210645"/>
                  </a:lnTo>
                  <a:lnTo>
                    <a:pt x="1625095" y="217262"/>
                  </a:lnTo>
                  <a:lnTo>
                    <a:pt x="1619005" y="224937"/>
                  </a:lnTo>
                  <a:lnTo>
                    <a:pt x="1613445" y="232612"/>
                  </a:lnTo>
                  <a:lnTo>
                    <a:pt x="1608149" y="240287"/>
                  </a:lnTo>
                  <a:lnTo>
                    <a:pt x="1603118" y="248227"/>
                  </a:lnTo>
                  <a:lnTo>
                    <a:pt x="1598352" y="256431"/>
                  </a:lnTo>
                  <a:lnTo>
                    <a:pt x="1594115" y="264636"/>
                  </a:lnTo>
                  <a:lnTo>
                    <a:pt x="1589879" y="272575"/>
                  </a:lnTo>
                  <a:lnTo>
                    <a:pt x="1586172" y="280515"/>
                  </a:lnTo>
                  <a:lnTo>
                    <a:pt x="1582730" y="288455"/>
                  </a:lnTo>
                  <a:lnTo>
                    <a:pt x="1580082" y="295601"/>
                  </a:lnTo>
                  <a:lnTo>
                    <a:pt x="1574786" y="309628"/>
                  </a:lnTo>
                  <a:lnTo>
                    <a:pt x="1571079" y="321537"/>
                  </a:lnTo>
                  <a:lnTo>
                    <a:pt x="1568167" y="330800"/>
                  </a:lnTo>
                  <a:lnTo>
                    <a:pt x="1566578" y="336623"/>
                  </a:lnTo>
                  <a:lnTo>
                    <a:pt x="1566313" y="339005"/>
                  </a:lnTo>
                  <a:lnTo>
                    <a:pt x="1564724" y="343504"/>
                  </a:lnTo>
                  <a:lnTo>
                    <a:pt x="1563400" y="347738"/>
                  </a:lnTo>
                  <a:lnTo>
                    <a:pt x="1561547" y="351708"/>
                  </a:lnTo>
                  <a:lnTo>
                    <a:pt x="1559164" y="355149"/>
                  </a:lnTo>
                  <a:lnTo>
                    <a:pt x="1556781" y="358589"/>
                  </a:lnTo>
                  <a:lnTo>
                    <a:pt x="1553603" y="361765"/>
                  </a:lnTo>
                  <a:lnTo>
                    <a:pt x="1550426" y="364412"/>
                  </a:lnTo>
                  <a:lnTo>
                    <a:pt x="1547248" y="367058"/>
                  </a:lnTo>
                  <a:lnTo>
                    <a:pt x="1543806" y="369176"/>
                  </a:lnTo>
                  <a:lnTo>
                    <a:pt x="1539834" y="371028"/>
                  </a:lnTo>
                  <a:lnTo>
                    <a:pt x="1535863" y="372352"/>
                  </a:lnTo>
                  <a:lnTo>
                    <a:pt x="1531891" y="373410"/>
                  </a:lnTo>
                  <a:lnTo>
                    <a:pt x="1527654" y="373940"/>
                  </a:lnTo>
                  <a:lnTo>
                    <a:pt x="1523418" y="373940"/>
                  </a:lnTo>
                  <a:lnTo>
                    <a:pt x="1518916" y="373675"/>
                  </a:lnTo>
                  <a:lnTo>
                    <a:pt x="1514680" y="372881"/>
                  </a:lnTo>
                  <a:lnTo>
                    <a:pt x="1510708" y="371822"/>
                  </a:lnTo>
                  <a:lnTo>
                    <a:pt x="1506736" y="370234"/>
                  </a:lnTo>
                  <a:lnTo>
                    <a:pt x="1502764" y="368117"/>
                  </a:lnTo>
                  <a:lnTo>
                    <a:pt x="1499057" y="366000"/>
                  </a:lnTo>
                  <a:lnTo>
                    <a:pt x="1495880" y="363089"/>
                  </a:lnTo>
                  <a:lnTo>
                    <a:pt x="1492967" y="359913"/>
                  </a:lnTo>
                  <a:lnTo>
                    <a:pt x="1490055" y="357001"/>
                  </a:lnTo>
                  <a:lnTo>
                    <a:pt x="1487936" y="353296"/>
                  </a:lnTo>
                  <a:lnTo>
                    <a:pt x="1485818" y="349591"/>
                  </a:lnTo>
                  <a:lnTo>
                    <a:pt x="1484229" y="345621"/>
                  </a:lnTo>
                  <a:lnTo>
                    <a:pt x="1482641" y="341387"/>
                  </a:lnTo>
                  <a:lnTo>
                    <a:pt x="1481582" y="337152"/>
                  </a:lnTo>
                  <a:lnTo>
                    <a:pt x="1481052" y="332653"/>
                  </a:lnTo>
                  <a:lnTo>
                    <a:pt x="1481052" y="328154"/>
                  </a:lnTo>
                  <a:lnTo>
                    <a:pt x="1481317" y="323654"/>
                  </a:lnTo>
                  <a:lnTo>
                    <a:pt x="1482111" y="319420"/>
                  </a:lnTo>
                  <a:lnTo>
                    <a:pt x="1483700" y="312539"/>
                  </a:lnTo>
                  <a:lnTo>
                    <a:pt x="1485553" y="305922"/>
                  </a:lnTo>
                  <a:lnTo>
                    <a:pt x="1488201" y="296924"/>
                  </a:lnTo>
                  <a:lnTo>
                    <a:pt x="1491379" y="286073"/>
                  </a:lnTo>
                  <a:lnTo>
                    <a:pt x="1495615" y="273899"/>
                  </a:lnTo>
                  <a:lnTo>
                    <a:pt x="1500646" y="260401"/>
                  </a:lnTo>
                  <a:lnTo>
                    <a:pt x="1507001" y="245316"/>
                  </a:lnTo>
                  <a:lnTo>
                    <a:pt x="1513885" y="229966"/>
                  </a:lnTo>
                  <a:lnTo>
                    <a:pt x="1517857" y="222026"/>
                  </a:lnTo>
                  <a:lnTo>
                    <a:pt x="1522094" y="213821"/>
                  </a:lnTo>
                  <a:lnTo>
                    <a:pt x="1526860" y="205882"/>
                  </a:lnTo>
                  <a:lnTo>
                    <a:pt x="1531626" y="197677"/>
                  </a:lnTo>
                  <a:lnTo>
                    <a:pt x="1536922" y="189208"/>
                  </a:lnTo>
                  <a:lnTo>
                    <a:pt x="1542747" y="181004"/>
                  </a:lnTo>
                  <a:lnTo>
                    <a:pt x="1548572" y="172799"/>
                  </a:lnTo>
                  <a:lnTo>
                    <a:pt x="1554662" y="164860"/>
                  </a:lnTo>
                  <a:lnTo>
                    <a:pt x="1561547" y="156655"/>
                  </a:lnTo>
                  <a:lnTo>
                    <a:pt x="1568431" y="148715"/>
                  </a:lnTo>
                  <a:lnTo>
                    <a:pt x="1575845" y="141305"/>
                  </a:lnTo>
                  <a:lnTo>
                    <a:pt x="1583789" y="133630"/>
                  </a:lnTo>
                  <a:lnTo>
                    <a:pt x="1591997" y="126484"/>
                  </a:lnTo>
                  <a:lnTo>
                    <a:pt x="1600735" y="119603"/>
                  </a:lnTo>
                  <a:lnTo>
                    <a:pt x="1607090" y="115369"/>
                  </a:lnTo>
                  <a:lnTo>
                    <a:pt x="1613180" y="111134"/>
                  </a:lnTo>
                  <a:lnTo>
                    <a:pt x="1619535" y="106899"/>
                  </a:lnTo>
                  <a:lnTo>
                    <a:pt x="1626419" y="103194"/>
                  </a:lnTo>
                  <a:lnTo>
                    <a:pt x="1633304" y="99489"/>
                  </a:lnTo>
                  <a:lnTo>
                    <a:pt x="1640453" y="96313"/>
                  </a:lnTo>
                  <a:lnTo>
                    <a:pt x="1647867" y="93137"/>
                  </a:lnTo>
                  <a:lnTo>
                    <a:pt x="1655281" y="90226"/>
                  </a:lnTo>
                  <a:lnTo>
                    <a:pt x="1663225" y="87844"/>
                  </a:lnTo>
                  <a:lnTo>
                    <a:pt x="1671168" y="85462"/>
                  </a:lnTo>
                  <a:lnTo>
                    <a:pt x="1678847" y="83874"/>
                  </a:lnTo>
                  <a:lnTo>
                    <a:pt x="1687320" y="82286"/>
                  </a:lnTo>
                  <a:lnTo>
                    <a:pt x="1695793" y="80698"/>
                  </a:lnTo>
                  <a:lnTo>
                    <a:pt x="1704266" y="79904"/>
                  </a:lnTo>
                  <a:lnTo>
                    <a:pt x="1713004" y="79375"/>
                  </a:lnTo>
                  <a:close/>
                  <a:moveTo>
                    <a:pt x="409575" y="0"/>
                  </a:moveTo>
                  <a:lnTo>
                    <a:pt x="1528763" y="0"/>
                  </a:lnTo>
                  <a:lnTo>
                    <a:pt x="1528763" y="95250"/>
                  </a:lnTo>
                  <a:lnTo>
                    <a:pt x="409575" y="95250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0AC3BD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思源黑体 CN Light" panose="020B0300000000000000" charset="-122"/>
              </a:endParaRPr>
            </a:p>
          </p:txBody>
        </p:sp>
        <p:sp>
          <p:nvSpPr>
            <p:cNvPr id="11" name="圆角矩形 10"/>
            <p:cNvSpPr/>
            <p:nvPr>
              <p:custDataLst>
                <p:tags r:id="rId12"/>
              </p:custDataLst>
            </p:nvPr>
          </p:nvSpPr>
          <p:spPr>
            <a:xfrm>
              <a:off x="4398" y="3552"/>
              <a:ext cx="1808" cy="750"/>
            </a:xfrm>
            <a:prstGeom prst="roundRect">
              <a:avLst>
                <a:gd name="adj" fmla="val 0"/>
              </a:avLst>
            </a:prstGeom>
            <a:solidFill>
              <a:srgbClr val="0AC3B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latin typeface="思源黑体 CN Medium" panose="020B0600000000000000" charset="-122"/>
                  <a:ea typeface="思源黑体 CN Medium" panose="020B0600000000000000" charset="-122"/>
                </a:rPr>
                <a:t>202X</a:t>
              </a:r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6578" y="3381"/>
              <a:ext cx="11522" cy="1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63980" y="2802255"/>
            <a:ext cx="9499600" cy="707390"/>
            <a:chOff x="3140" y="3359"/>
            <a:chExt cx="14960" cy="1114"/>
          </a:xfrm>
        </p:grpSpPr>
        <p:sp>
          <p:nvSpPr>
            <p:cNvPr id="9" name="KSO_Shape"/>
            <p:cNvSpPr/>
            <p:nvPr>
              <p:custDataLst>
                <p:tags r:id="rId8"/>
              </p:custDataLst>
            </p:nvPr>
          </p:nvSpPr>
          <p:spPr bwMode="auto">
            <a:xfrm>
              <a:off x="3140" y="3359"/>
              <a:ext cx="964" cy="1042"/>
            </a:xfrm>
            <a:custGeom>
              <a:avLst/>
              <a:gdLst>
                <a:gd name="T0" fmla="*/ 660065 w 1938337"/>
                <a:gd name="T1" fmla="*/ 1785471 h 2097088"/>
                <a:gd name="T2" fmla="*/ 1074391 w 1938337"/>
                <a:gd name="T3" fmla="*/ 1807357 h 2097088"/>
                <a:gd name="T4" fmla="*/ 1090030 w 1938337"/>
                <a:gd name="T5" fmla="*/ 1648866 h 2097088"/>
                <a:gd name="T6" fmla="*/ 997074 w 1938337"/>
                <a:gd name="T7" fmla="*/ 1410363 h 2097088"/>
                <a:gd name="T8" fmla="*/ 740470 w 1938337"/>
                <a:gd name="T9" fmla="*/ 1441863 h 2097088"/>
                <a:gd name="T10" fmla="*/ 1158685 w 1938337"/>
                <a:gd name="T11" fmla="*/ 241681 h 2097088"/>
                <a:gd name="T12" fmla="*/ 1062016 w 1938337"/>
                <a:gd name="T13" fmla="*/ 582817 h 2097088"/>
                <a:gd name="T14" fmla="*/ 959576 w 1938337"/>
                <a:gd name="T15" fmla="*/ 747370 h 2097088"/>
                <a:gd name="T16" fmla="*/ 1009593 w 1938337"/>
                <a:gd name="T17" fmla="*/ 758196 h 2097088"/>
                <a:gd name="T18" fmla="*/ 1186819 w 1938337"/>
                <a:gd name="T19" fmla="*/ 425240 h 2097088"/>
                <a:gd name="T20" fmla="*/ 1208221 w 1938337"/>
                <a:gd name="T21" fmla="*/ 203430 h 2097088"/>
                <a:gd name="T22" fmla="*/ 1278919 w 1938337"/>
                <a:gd name="T23" fmla="*/ 476964 h 2097088"/>
                <a:gd name="T24" fmla="*/ 1150989 w 1938337"/>
                <a:gd name="T25" fmla="*/ 722592 h 2097088"/>
                <a:gd name="T26" fmla="*/ 1014162 w 1938337"/>
                <a:gd name="T27" fmla="*/ 909759 h 2097088"/>
                <a:gd name="T28" fmla="*/ 967751 w 1938337"/>
                <a:gd name="T29" fmla="*/ 1018980 h 2097088"/>
                <a:gd name="T30" fmla="*/ 942502 w 1938337"/>
                <a:gd name="T31" fmla="*/ 1340628 h 2097088"/>
                <a:gd name="T32" fmla="*/ 793651 w 1938337"/>
                <a:gd name="T33" fmla="*/ 1348326 h 2097088"/>
                <a:gd name="T34" fmla="*/ 816977 w 1938337"/>
                <a:gd name="T35" fmla="*/ 1049292 h 2097088"/>
                <a:gd name="T36" fmla="*/ 791487 w 1938337"/>
                <a:gd name="T37" fmla="*/ 975676 h 2097088"/>
                <a:gd name="T38" fmla="*/ 746519 w 1938337"/>
                <a:gd name="T39" fmla="*/ 909759 h 2097088"/>
                <a:gd name="T40" fmla="*/ 605604 w 1938337"/>
                <a:gd name="T41" fmla="*/ 718020 h 2097088"/>
                <a:gd name="T42" fmla="*/ 481762 w 1938337"/>
                <a:gd name="T43" fmla="*/ 476964 h 2097088"/>
                <a:gd name="T44" fmla="*/ 249769 w 1938337"/>
                <a:gd name="T45" fmla="*/ 79798 h 2097088"/>
                <a:gd name="T46" fmla="*/ 371772 w 1938337"/>
                <a:gd name="T47" fmla="*/ 184379 h 2097088"/>
                <a:gd name="T48" fmla="*/ 406596 w 1938337"/>
                <a:gd name="T49" fmla="*/ 324302 h 2097088"/>
                <a:gd name="T50" fmla="*/ 340070 w 1938337"/>
                <a:gd name="T51" fmla="*/ 315887 h 2097088"/>
                <a:gd name="T52" fmla="*/ 270423 w 1938337"/>
                <a:gd name="T53" fmla="*/ 183417 h 2097088"/>
                <a:gd name="T54" fmla="*/ 154905 w 1938337"/>
                <a:gd name="T55" fmla="*/ 160097 h 2097088"/>
                <a:gd name="T56" fmla="*/ 86699 w 1938337"/>
                <a:gd name="T57" fmla="*/ 247368 h 2097088"/>
                <a:gd name="T58" fmla="*/ 88140 w 1938337"/>
                <a:gd name="T59" fmla="*/ 389454 h 2097088"/>
                <a:gd name="T60" fmla="*/ 182524 w 1938337"/>
                <a:gd name="T61" fmla="*/ 522885 h 2097088"/>
                <a:gd name="T62" fmla="*/ 498577 w 1938337"/>
                <a:gd name="T63" fmla="*/ 686368 h 2097088"/>
                <a:gd name="T64" fmla="*/ 627064 w 1938337"/>
                <a:gd name="T65" fmla="*/ 797921 h 2097088"/>
                <a:gd name="T66" fmla="*/ 589359 w 1938337"/>
                <a:gd name="T67" fmla="*/ 895530 h 2097088"/>
                <a:gd name="T68" fmla="*/ 492814 w 1938337"/>
                <a:gd name="T69" fmla="*/ 916446 h 2097088"/>
                <a:gd name="T70" fmla="*/ 499057 w 1938337"/>
                <a:gd name="T71" fmla="*/ 846965 h 2097088"/>
                <a:gd name="T72" fmla="*/ 548771 w 1938337"/>
                <a:gd name="T73" fmla="*/ 804171 h 2097088"/>
                <a:gd name="T74" fmla="*/ 311251 w 1938337"/>
                <a:gd name="T75" fmla="*/ 700312 h 2097088"/>
                <a:gd name="T76" fmla="*/ 62683 w 1938337"/>
                <a:gd name="T77" fmla="*/ 508700 h 2097088"/>
                <a:gd name="T78" fmla="*/ 0 w 1938337"/>
                <a:gd name="T79" fmla="*/ 316127 h 2097088"/>
                <a:gd name="T80" fmla="*/ 51155 w 1938337"/>
                <a:gd name="T81" fmla="*/ 141104 h 2097088"/>
                <a:gd name="T82" fmla="*/ 183004 w 1938337"/>
                <a:gd name="T83" fmla="*/ 72345 h 2097088"/>
                <a:gd name="T84" fmla="*/ 1687503 w 1938337"/>
                <a:gd name="T85" fmla="*/ 115139 h 2097088"/>
                <a:gd name="T86" fmla="*/ 1761162 w 1938337"/>
                <a:gd name="T87" fmla="*/ 288719 h 2097088"/>
                <a:gd name="T88" fmla="*/ 1723130 w 1938337"/>
                <a:gd name="T89" fmla="*/ 471917 h 2097088"/>
                <a:gd name="T90" fmla="*/ 1567869 w 1938337"/>
                <a:gd name="T91" fmla="*/ 633476 h 2097088"/>
                <a:gd name="T92" fmla="*/ 1225813 w 1938337"/>
                <a:gd name="T93" fmla="*/ 785419 h 2097088"/>
                <a:gd name="T94" fmla="*/ 1227979 w 1938337"/>
                <a:gd name="T95" fmla="*/ 836387 h 2097088"/>
                <a:gd name="T96" fmla="*/ 1282863 w 1938337"/>
                <a:gd name="T97" fmla="*/ 893847 h 2097088"/>
                <a:gd name="T98" fmla="*/ 1204630 w 1938337"/>
                <a:gd name="T99" fmla="*/ 915003 h 2097088"/>
                <a:gd name="T100" fmla="*/ 1135064 w 1938337"/>
                <a:gd name="T101" fmla="*/ 835907 h 2097088"/>
                <a:gd name="T102" fmla="*/ 1184410 w 1938337"/>
                <a:gd name="T103" fmla="*/ 715458 h 2097088"/>
                <a:gd name="T104" fmla="*/ 1474712 w 1938337"/>
                <a:gd name="T105" fmla="*/ 596452 h 2097088"/>
                <a:gd name="T106" fmla="*/ 1659100 w 1938337"/>
                <a:gd name="T107" fmla="*/ 424074 h 2097088"/>
                <a:gd name="T108" fmla="*/ 1681004 w 1938337"/>
                <a:gd name="T109" fmla="*/ 274295 h 2097088"/>
                <a:gd name="T110" fmla="*/ 1601569 w 1938337"/>
                <a:gd name="T111" fmla="*/ 158654 h 2097088"/>
                <a:gd name="T112" fmla="*/ 1482896 w 1938337"/>
                <a:gd name="T113" fmla="*/ 191350 h 2097088"/>
                <a:gd name="T114" fmla="*/ 1415256 w 1938337"/>
                <a:gd name="T115" fmla="*/ 325743 h 2097088"/>
                <a:gd name="T116" fmla="*/ 1349299 w 1938337"/>
                <a:gd name="T117" fmla="*/ 313963 h 2097088"/>
                <a:gd name="T118" fmla="*/ 1407793 w 1938337"/>
                <a:gd name="T119" fmla="*/ 156971 h 2097088"/>
                <a:gd name="T120" fmla="*/ 1549333 w 1938337"/>
                <a:gd name="T121" fmla="*/ 72585 h 20970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38337" h="2097088">
                  <a:moveTo>
                    <a:pt x="754655" y="1781504"/>
                  </a:moveTo>
                  <a:lnTo>
                    <a:pt x="755185" y="1787064"/>
                  </a:lnTo>
                  <a:lnTo>
                    <a:pt x="755185" y="1789976"/>
                  </a:lnTo>
                  <a:lnTo>
                    <a:pt x="754655" y="1793153"/>
                  </a:lnTo>
                  <a:lnTo>
                    <a:pt x="753861" y="1796065"/>
                  </a:lnTo>
                  <a:lnTo>
                    <a:pt x="753067" y="1798713"/>
                  </a:lnTo>
                  <a:lnTo>
                    <a:pt x="752009" y="1801360"/>
                  </a:lnTo>
                  <a:lnTo>
                    <a:pt x="750156" y="1803743"/>
                  </a:lnTo>
                  <a:lnTo>
                    <a:pt x="748568" y="1806391"/>
                  </a:lnTo>
                  <a:lnTo>
                    <a:pt x="746980" y="1808244"/>
                  </a:lnTo>
                  <a:lnTo>
                    <a:pt x="744598" y="1810362"/>
                  </a:lnTo>
                  <a:lnTo>
                    <a:pt x="742481" y="1812215"/>
                  </a:lnTo>
                  <a:lnTo>
                    <a:pt x="740099" y="1813804"/>
                  </a:lnTo>
                  <a:lnTo>
                    <a:pt x="737452" y="1815127"/>
                  </a:lnTo>
                  <a:lnTo>
                    <a:pt x="734805" y="1815922"/>
                  </a:lnTo>
                  <a:lnTo>
                    <a:pt x="731894" y="1816716"/>
                  </a:lnTo>
                  <a:lnTo>
                    <a:pt x="729247" y="1817245"/>
                  </a:lnTo>
                  <a:lnTo>
                    <a:pt x="726071" y="1817245"/>
                  </a:lnTo>
                  <a:lnTo>
                    <a:pt x="724483" y="1816981"/>
                  </a:lnTo>
                  <a:lnTo>
                    <a:pt x="724483" y="1965507"/>
                  </a:lnTo>
                  <a:lnTo>
                    <a:pt x="726071" y="1965507"/>
                  </a:lnTo>
                  <a:lnTo>
                    <a:pt x="729247" y="1965507"/>
                  </a:lnTo>
                  <a:lnTo>
                    <a:pt x="731894" y="1966036"/>
                  </a:lnTo>
                  <a:lnTo>
                    <a:pt x="734805" y="1966566"/>
                  </a:lnTo>
                  <a:lnTo>
                    <a:pt x="737452" y="1967625"/>
                  </a:lnTo>
                  <a:lnTo>
                    <a:pt x="740099" y="1969213"/>
                  </a:lnTo>
                  <a:lnTo>
                    <a:pt x="742481" y="1970537"/>
                  </a:lnTo>
                  <a:lnTo>
                    <a:pt x="744598" y="1972125"/>
                  </a:lnTo>
                  <a:lnTo>
                    <a:pt x="746980" y="1974243"/>
                  </a:lnTo>
                  <a:lnTo>
                    <a:pt x="748568" y="1976361"/>
                  </a:lnTo>
                  <a:lnTo>
                    <a:pt x="750156" y="1978744"/>
                  </a:lnTo>
                  <a:lnTo>
                    <a:pt x="752009" y="1981127"/>
                  </a:lnTo>
                  <a:lnTo>
                    <a:pt x="753067" y="1984039"/>
                  </a:lnTo>
                  <a:lnTo>
                    <a:pt x="753861" y="1986687"/>
                  </a:lnTo>
                  <a:lnTo>
                    <a:pt x="754655" y="1989599"/>
                  </a:lnTo>
                  <a:lnTo>
                    <a:pt x="755185" y="1992776"/>
                  </a:lnTo>
                  <a:lnTo>
                    <a:pt x="755185" y="1995688"/>
                  </a:lnTo>
                  <a:lnTo>
                    <a:pt x="755185" y="1996747"/>
                  </a:lnTo>
                  <a:lnTo>
                    <a:pt x="1181565" y="1996747"/>
                  </a:lnTo>
                  <a:lnTo>
                    <a:pt x="1181301" y="1995688"/>
                  </a:lnTo>
                  <a:lnTo>
                    <a:pt x="1181565" y="1992776"/>
                  </a:lnTo>
                  <a:lnTo>
                    <a:pt x="1181830" y="1989599"/>
                  </a:lnTo>
                  <a:lnTo>
                    <a:pt x="1182624" y="1986687"/>
                  </a:lnTo>
                  <a:lnTo>
                    <a:pt x="1183683" y="1984039"/>
                  </a:lnTo>
                  <a:lnTo>
                    <a:pt x="1184741" y="1981127"/>
                  </a:lnTo>
                  <a:lnTo>
                    <a:pt x="1186329" y="1978744"/>
                  </a:lnTo>
                  <a:lnTo>
                    <a:pt x="1187917" y="1976361"/>
                  </a:lnTo>
                  <a:lnTo>
                    <a:pt x="1189770" y="1974243"/>
                  </a:lnTo>
                  <a:lnTo>
                    <a:pt x="1191887" y="1972125"/>
                  </a:lnTo>
                  <a:lnTo>
                    <a:pt x="1194005" y="1970537"/>
                  </a:lnTo>
                  <a:lnTo>
                    <a:pt x="1196651" y="1969213"/>
                  </a:lnTo>
                  <a:lnTo>
                    <a:pt x="1199033" y="1967625"/>
                  </a:lnTo>
                  <a:lnTo>
                    <a:pt x="1201680" y="1966566"/>
                  </a:lnTo>
                  <a:lnTo>
                    <a:pt x="1204591" y="1966036"/>
                  </a:lnTo>
                  <a:lnTo>
                    <a:pt x="1207238" y="1965507"/>
                  </a:lnTo>
                  <a:lnTo>
                    <a:pt x="1210414" y="1965507"/>
                  </a:lnTo>
                  <a:lnTo>
                    <a:pt x="1212002" y="1965507"/>
                  </a:lnTo>
                  <a:lnTo>
                    <a:pt x="1212002" y="1816981"/>
                  </a:lnTo>
                  <a:lnTo>
                    <a:pt x="1210414" y="1817245"/>
                  </a:lnTo>
                  <a:lnTo>
                    <a:pt x="1207238" y="1817245"/>
                  </a:lnTo>
                  <a:lnTo>
                    <a:pt x="1204591" y="1816716"/>
                  </a:lnTo>
                  <a:lnTo>
                    <a:pt x="1201680" y="1815922"/>
                  </a:lnTo>
                  <a:lnTo>
                    <a:pt x="1199033" y="1815127"/>
                  </a:lnTo>
                  <a:lnTo>
                    <a:pt x="1196651" y="1813804"/>
                  </a:lnTo>
                  <a:lnTo>
                    <a:pt x="1194005" y="1812215"/>
                  </a:lnTo>
                  <a:lnTo>
                    <a:pt x="1191887" y="1810362"/>
                  </a:lnTo>
                  <a:lnTo>
                    <a:pt x="1189770" y="1808244"/>
                  </a:lnTo>
                  <a:lnTo>
                    <a:pt x="1187917" y="1806391"/>
                  </a:lnTo>
                  <a:lnTo>
                    <a:pt x="1186329" y="1803743"/>
                  </a:lnTo>
                  <a:lnTo>
                    <a:pt x="1184741" y="1801360"/>
                  </a:lnTo>
                  <a:lnTo>
                    <a:pt x="1183683" y="1798713"/>
                  </a:lnTo>
                  <a:lnTo>
                    <a:pt x="1182624" y="1796065"/>
                  </a:lnTo>
                  <a:lnTo>
                    <a:pt x="1181830" y="1793153"/>
                  </a:lnTo>
                  <a:lnTo>
                    <a:pt x="1181565" y="1789976"/>
                  </a:lnTo>
                  <a:lnTo>
                    <a:pt x="1181301" y="1787064"/>
                  </a:lnTo>
                  <a:lnTo>
                    <a:pt x="1182095" y="1781504"/>
                  </a:lnTo>
                  <a:lnTo>
                    <a:pt x="754655" y="1781504"/>
                  </a:lnTo>
                  <a:close/>
                  <a:moveTo>
                    <a:pt x="555625" y="1681163"/>
                  </a:moveTo>
                  <a:lnTo>
                    <a:pt x="1381125" y="1681163"/>
                  </a:lnTo>
                  <a:lnTo>
                    <a:pt x="1381125" y="2097088"/>
                  </a:lnTo>
                  <a:lnTo>
                    <a:pt x="555625" y="2097088"/>
                  </a:lnTo>
                  <a:lnTo>
                    <a:pt x="555625" y="1681163"/>
                  </a:lnTo>
                  <a:close/>
                  <a:moveTo>
                    <a:pt x="846057" y="1552575"/>
                  </a:moveTo>
                  <a:lnTo>
                    <a:pt x="1096781" y="1552575"/>
                  </a:lnTo>
                  <a:lnTo>
                    <a:pt x="1104997" y="1562178"/>
                  </a:lnTo>
                  <a:lnTo>
                    <a:pt x="1112683" y="1571246"/>
                  </a:lnTo>
                  <a:lnTo>
                    <a:pt x="1120634" y="1579515"/>
                  </a:lnTo>
                  <a:lnTo>
                    <a:pt x="1128320" y="1587517"/>
                  </a:lnTo>
                  <a:lnTo>
                    <a:pt x="1135741" y="1594986"/>
                  </a:lnTo>
                  <a:lnTo>
                    <a:pt x="1143162" y="1602188"/>
                  </a:lnTo>
                  <a:lnTo>
                    <a:pt x="1150583" y="1608856"/>
                  </a:lnTo>
                  <a:lnTo>
                    <a:pt x="1157474" y="1614991"/>
                  </a:lnTo>
                  <a:lnTo>
                    <a:pt x="1170726" y="1626461"/>
                  </a:lnTo>
                  <a:lnTo>
                    <a:pt x="1182917" y="1636063"/>
                  </a:lnTo>
                  <a:lnTo>
                    <a:pt x="1193784" y="1644065"/>
                  </a:lnTo>
                  <a:lnTo>
                    <a:pt x="1203325" y="1651000"/>
                  </a:lnTo>
                  <a:lnTo>
                    <a:pt x="738187" y="1651000"/>
                  </a:lnTo>
                  <a:lnTo>
                    <a:pt x="747993" y="1644065"/>
                  </a:lnTo>
                  <a:lnTo>
                    <a:pt x="759125" y="1635796"/>
                  </a:lnTo>
                  <a:lnTo>
                    <a:pt x="771582" y="1626194"/>
                  </a:lnTo>
                  <a:lnTo>
                    <a:pt x="785098" y="1614724"/>
                  </a:lnTo>
                  <a:lnTo>
                    <a:pt x="792254" y="1608589"/>
                  </a:lnTo>
                  <a:lnTo>
                    <a:pt x="799675" y="1601921"/>
                  </a:lnTo>
                  <a:lnTo>
                    <a:pt x="807096" y="1594986"/>
                  </a:lnTo>
                  <a:lnTo>
                    <a:pt x="814517" y="1587251"/>
                  </a:lnTo>
                  <a:lnTo>
                    <a:pt x="822468" y="1579249"/>
                  </a:lnTo>
                  <a:lnTo>
                    <a:pt x="830419" y="1570980"/>
                  </a:lnTo>
                  <a:lnTo>
                    <a:pt x="838106" y="1562178"/>
                  </a:lnTo>
                  <a:lnTo>
                    <a:pt x="846057" y="1552575"/>
                  </a:lnTo>
                  <a:close/>
                  <a:moveTo>
                    <a:pt x="1307617" y="216793"/>
                  </a:moveTo>
                  <a:lnTo>
                    <a:pt x="1304708" y="217057"/>
                  </a:lnTo>
                  <a:lnTo>
                    <a:pt x="1301269" y="217587"/>
                  </a:lnTo>
                  <a:lnTo>
                    <a:pt x="1298095" y="218646"/>
                  </a:lnTo>
                  <a:lnTo>
                    <a:pt x="1295449" y="219971"/>
                  </a:lnTo>
                  <a:lnTo>
                    <a:pt x="1292540" y="221295"/>
                  </a:lnTo>
                  <a:lnTo>
                    <a:pt x="1289630" y="223149"/>
                  </a:lnTo>
                  <a:lnTo>
                    <a:pt x="1287514" y="225002"/>
                  </a:lnTo>
                  <a:lnTo>
                    <a:pt x="1285133" y="227121"/>
                  </a:lnTo>
                  <a:lnTo>
                    <a:pt x="1283017" y="229505"/>
                  </a:lnTo>
                  <a:lnTo>
                    <a:pt x="1281166" y="232153"/>
                  </a:lnTo>
                  <a:lnTo>
                    <a:pt x="1279578" y="234801"/>
                  </a:lnTo>
                  <a:lnTo>
                    <a:pt x="1278256" y="237714"/>
                  </a:lnTo>
                  <a:lnTo>
                    <a:pt x="1277462" y="240892"/>
                  </a:lnTo>
                  <a:lnTo>
                    <a:pt x="1276404" y="243805"/>
                  </a:lnTo>
                  <a:lnTo>
                    <a:pt x="1276140" y="247248"/>
                  </a:lnTo>
                  <a:lnTo>
                    <a:pt x="1274553" y="266051"/>
                  </a:lnTo>
                  <a:lnTo>
                    <a:pt x="1272965" y="284590"/>
                  </a:lnTo>
                  <a:lnTo>
                    <a:pt x="1270585" y="303128"/>
                  </a:lnTo>
                  <a:lnTo>
                    <a:pt x="1268204" y="321931"/>
                  </a:lnTo>
                  <a:lnTo>
                    <a:pt x="1265295" y="340470"/>
                  </a:lnTo>
                  <a:lnTo>
                    <a:pt x="1262385" y="359008"/>
                  </a:lnTo>
                  <a:lnTo>
                    <a:pt x="1258946" y="377546"/>
                  </a:lnTo>
                  <a:lnTo>
                    <a:pt x="1255243" y="396349"/>
                  </a:lnTo>
                  <a:lnTo>
                    <a:pt x="1251275" y="414888"/>
                  </a:lnTo>
                  <a:lnTo>
                    <a:pt x="1246778" y="433161"/>
                  </a:lnTo>
                  <a:lnTo>
                    <a:pt x="1242282" y="451435"/>
                  </a:lnTo>
                  <a:lnTo>
                    <a:pt x="1237256" y="469443"/>
                  </a:lnTo>
                  <a:lnTo>
                    <a:pt x="1231965" y="487187"/>
                  </a:lnTo>
                  <a:lnTo>
                    <a:pt x="1225882" y="505196"/>
                  </a:lnTo>
                  <a:lnTo>
                    <a:pt x="1220062" y="522940"/>
                  </a:lnTo>
                  <a:lnTo>
                    <a:pt x="1213714" y="540418"/>
                  </a:lnTo>
                  <a:lnTo>
                    <a:pt x="1206836" y="557897"/>
                  </a:lnTo>
                  <a:lnTo>
                    <a:pt x="1199959" y="575112"/>
                  </a:lnTo>
                  <a:lnTo>
                    <a:pt x="1192552" y="591796"/>
                  </a:lnTo>
                  <a:lnTo>
                    <a:pt x="1184617" y="608745"/>
                  </a:lnTo>
                  <a:lnTo>
                    <a:pt x="1176681" y="625430"/>
                  </a:lnTo>
                  <a:lnTo>
                    <a:pt x="1168217" y="641585"/>
                  </a:lnTo>
                  <a:lnTo>
                    <a:pt x="1159223" y="658004"/>
                  </a:lnTo>
                  <a:lnTo>
                    <a:pt x="1150230" y="673629"/>
                  </a:lnTo>
                  <a:lnTo>
                    <a:pt x="1140443" y="689255"/>
                  </a:lnTo>
                  <a:lnTo>
                    <a:pt x="1130391" y="704615"/>
                  </a:lnTo>
                  <a:lnTo>
                    <a:pt x="1120075" y="719445"/>
                  </a:lnTo>
                  <a:lnTo>
                    <a:pt x="1109494" y="734276"/>
                  </a:lnTo>
                  <a:lnTo>
                    <a:pt x="1098385" y="748842"/>
                  </a:lnTo>
                  <a:lnTo>
                    <a:pt x="1087010" y="762878"/>
                  </a:lnTo>
                  <a:lnTo>
                    <a:pt x="1075107" y="776650"/>
                  </a:lnTo>
                  <a:lnTo>
                    <a:pt x="1062939" y="789891"/>
                  </a:lnTo>
                  <a:lnTo>
                    <a:pt x="1060559" y="792275"/>
                  </a:lnTo>
                  <a:lnTo>
                    <a:pt x="1058971" y="795188"/>
                  </a:lnTo>
                  <a:lnTo>
                    <a:pt x="1057120" y="797836"/>
                  </a:lnTo>
                  <a:lnTo>
                    <a:pt x="1056062" y="801014"/>
                  </a:lnTo>
                  <a:lnTo>
                    <a:pt x="1055004" y="803927"/>
                  </a:lnTo>
                  <a:lnTo>
                    <a:pt x="1054475" y="806840"/>
                  </a:lnTo>
                  <a:lnTo>
                    <a:pt x="1054210" y="810283"/>
                  </a:lnTo>
                  <a:lnTo>
                    <a:pt x="1054210" y="813461"/>
                  </a:lnTo>
                  <a:lnTo>
                    <a:pt x="1054210" y="816374"/>
                  </a:lnTo>
                  <a:lnTo>
                    <a:pt x="1054739" y="819552"/>
                  </a:lnTo>
                  <a:lnTo>
                    <a:pt x="1055533" y="822730"/>
                  </a:lnTo>
                  <a:lnTo>
                    <a:pt x="1056591" y="825379"/>
                  </a:lnTo>
                  <a:lnTo>
                    <a:pt x="1058178" y="828292"/>
                  </a:lnTo>
                  <a:lnTo>
                    <a:pt x="1060030" y="831205"/>
                  </a:lnTo>
                  <a:lnTo>
                    <a:pt x="1061881" y="833588"/>
                  </a:lnTo>
                  <a:lnTo>
                    <a:pt x="1064262" y="836237"/>
                  </a:lnTo>
                  <a:lnTo>
                    <a:pt x="1066907" y="838355"/>
                  </a:lnTo>
                  <a:lnTo>
                    <a:pt x="1069552" y="840209"/>
                  </a:lnTo>
                  <a:lnTo>
                    <a:pt x="1072462" y="841798"/>
                  </a:lnTo>
                  <a:lnTo>
                    <a:pt x="1075107" y="842858"/>
                  </a:lnTo>
                  <a:lnTo>
                    <a:pt x="1078281" y="843917"/>
                  </a:lnTo>
                  <a:lnTo>
                    <a:pt x="1081455" y="844712"/>
                  </a:lnTo>
                  <a:lnTo>
                    <a:pt x="1084365" y="844976"/>
                  </a:lnTo>
                  <a:lnTo>
                    <a:pt x="1087539" y="845241"/>
                  </a:lnTo>
                  <a:lnTo>
                    <a:pt x="1090978" y="844976"/>
                  </a:lnTo>
                  <a:lnTo>
                    <a:pt x="1093888" y="844447"/>
                  </a:lnTo>
                  <a:lnTo>
                    <a:pt x="1096797" y="843387"/>
                  </a:lnTo>
                  <a:lnTo>
                    <a:pt x="1099972" y="842328"/>
                  </a:lnTo>
                  <a:lnTo>
                    <a:pt x="1102617" y="841004"/>
                  </a:lnTo>
                  <a:lnTo>
                    <a:pt x="1105526" y="838885"/>
                  </a:lnTo>
                  <a:lnTo>
                    <a:pt x="1108172" y="837031"/>
                  </a:lnTo>
                  <a:lnTo>
                    <a:pt x="1110552" y="834648"/>
                  </a:lnTo>
                  <a:lnTo>
                    <a:pt x="1124043" y="819817"/>
                  </a:lnTo>
                  <a:lnTo>
                    <a:pt x="1137004" y="804722"/>
                  </a:lnTo>
                  <a:lnTo>
                    <a:pt x="1149701" y="789097"/>
                  </a:lnTo>
                  <a:lnTo>
                    <a:pt x="1161604" y="773471"/>
                  </a:lnTo>
                  <a:lnTo>
                    <a:pt x="1173507" y="757581"/>
                  </a:lnTo>
                  <a:lnTo>
                    <a:pt x="1184617" y="740897"/>
                  </a:lnTo>
                  <a:lnTo>
                    <a:pt x="1195727" y="724213"/>
                  </a:lnTo>
                  <a:lnTo>
                    <a:pt x="1206043" y="707528"/>
                  </a:lnTo>
                  <a:lnTo>
                    <a:pt x="1216094" y="690049"/>
                  </a:lnTo>
                  <a:lnTo>
                    <a:pt x="1225617" y="672570"/>
                  </a:lnTo>
                  <a:lnTo>
                    <a:pt x="1234875" y="654826"/>
                  </a:lnTo>
                  <a:lnTo>
                    <a:pt x="1243604" y="637082"/>
                  </a:lnTo>
                  <a:lnTo>
                    <a:pt x="1252069" y="618809"/>
                  </a:lnTo>
                  <a:lnTo>
                    <a:pt x="1260269" y="600536"/>
                  </a:lnTo>
                  <a:lnTo>
                    <a:pt x="1267940" y="581997"/>
                  </a:lnTo>
                  <a:lnTo>
                    <a:pt x="1274817" y="563459"/>
                  </a:lnTo>
                  <a:lnTo>
                    <a:pt x="1281959" y="544656"/>
                  </a:lnTo>
                  <a:lnTo>
                    <a:pt x="1288307" y="525853"/>
                  </a:lnTo>
                  <a:lnTo>
                    <a:pt x="1294127" y="506785"/>
                  </a:lnTo>
                  <a:lnTo>
                    <a:pt x="1300211" y="487187"/>
                  </a:lnTo>
                  <a:lnTo>
                    <a:pt x="1305501" y="468119"/>
                  </a:lnTo>
                  <a:lnTo>
                    <a:pt x="1310262" y="448786"/>
                  </a:lnTo>
                  <a:lnTo>
                    <a:pt x="1315024" y="429188"/>
                  </a:lnTo>
                  <a:lnTo>
                    <a:pt x="1319256" y="409591"/>
                  </a:lnTo>
                  <a:lnTo>
                    <a:pt x="1323224" y="389993"/>
                  </a:lnTo>
                  <a:lnTo>
                    <a:pt x="1326662" y="370396"/>
                  </a:lnTo>
                  <a:lnTo>
                    <a:pt x="1330101" y="350798"/>
                  </a:lnTo>
                  <a:lnTo>
                    <a:pt x="1333011" y="330936"/>
                  </a:lnTo>
                  <a:lnTo>
                    <a:pt x="1335391" y="311338"/>
                  </a:lnTo>
                  <a:lnTo>
                    <a:pt x="1337772" y="291475"/>
                  </a:lnTo>
                  <a:lnTo>
                    <a:pt x="1339624" y="271613"/>
                  </a:lnTo>
                  <a:lnTo>
                    <a:pt x="1341475" y="252015"/>
                  </a:lnTo>
                  <a:lnTo>
                    <a:pt x="1341475" y="248572"/>
                  </a:lnTo>
                  <a:lnTo>
                    <a:pt x="1341211" y="245659"/>
                  </a:lnTo>
                  <a:lnTo>
                    <a:pt x="1340417" y="242216"/>
                  </a:lnTo>
                  <a:lnTo>
                    <a:pt x="1339624" y="239039"/>
                  </a:lnTo>
                  <a:lnTo>
                    <a:pt x="1338566" y="236390"/>
                  </a:lnTo>
                  <a:lnTo>
                    <a:pt x="1337243" y="233477"/>
                  </a:lnTo>
                  <a:lnTo>
                    <a:pt x="1335391" y="230829"/>
                  </a:lnTo>
                  <a:lnTo>
                    <a:pt x="1333540" y="228445"/>
                  </a:lnTo>
                  <a:lnTo>
                    <a:pt x="1331159" y="226062"/>
                  </a:lnTo>
                  <a:lnTo>
                    <a:pt x="1329043" y="223943"/>
                  </a:lnTo>
                  <a:lnTo>
                    <a:pt x="1326398" y="222089"/>
                  </a:lnTo>
                  <a:lnTo>
                    <a:pt x="1323753" y="220500"/>
                  </a:lnTo>
                  <a:lnTo>
                    <a:pt x="1320579" y="219176"/>
                  </a:lnTo>
                  <a:lnTo>
                    <a:pt x="1317669" y="218382"/>
                  </a:lnTo>
                  <a:lnTo>
                    <a:pt x="1314495" y="217322"/>
                  </a:lnTo>
                  <a:lnTo>
                    <a:pt x="1311056" y="217057"/>
                  </a:lnTo>
                  <a:lnTo>
                    <a:pt x="1307617" y="216793"/>
                  </a:lnTo>
                  <a:close/>
                  <a:moveTo>
                    <a:pt x="442912" y="112713"/>
                  </a:moveTo>
                  <a:lnTo>
                    <a:pt x="1493837" y="112713"/>
                  </a:lnTo>
                  <a:lnTo>
                    <a:pt x="1485637" y="163826"/>
                  </a:lnTo>
                  <a:lnTo>
                    <a:pt x="1477172" y="211761"/>
                  </a:lnTo>
                  <a:lnTo>
                    <a:pt x="1468708" y="257312"/>
                  </a:lnTo>
                  <a:lnTo>
                    <a:pt x="1460508" y="299685"/>
                  </a:lnTo>
                  <a:lnTo>
                    <a:pt x="1452308" y="339145"/>
                  </a:lnTo>
                  <a:lnTo>
                    <a:pt x="1444372" y="375427"/>
                  </a:lnTo>
                  <a:lnTo>
                    <a:pt x="1436437" y="408532"/>
                  </a:lnTo>
                  <a:lnTo>
                    <a:pt x="1429559" y="438723"/>
                  </a:lnTo>
                  <a:lnTo>
                    <a:pt x="1422682" y="465471"/>
                  </a:lnTo>
                  <a:lnTo>
                    <a:pt x="1416598" y="488776"/>
                  </a:lnTo>
                  <a:lnTo>
                    <a:pt x="1411308" y="508638"/>
                  </a:lnTo>
                  <a:lnTo>
                    <a:pt x="1406811" y="525058"/>
                  </a:lnTo>
                  <a:lnTo>
                    <a:pt x="1399934" y="547304"/>
                  </a:lnTo>
                  <a:lnTo>
                    <a:pt x="1397817" y="554719"/>
                  </a:lnTo>
                  <a:lnTo>
                    <a:pt x="1394114" y="564518"/>
                  </a:lnTo>
                  <a:lnTo>
                    <a:pt x="1390146" y="574847"/>
                  </a:lnTo>
                  <a:lnTo>
                    <a:pt x="1385914" y="585440"/>
                  </a:lnTo>
                  <a:lnTo>
                    <a:pt x="1380888" y="596563"/>
                  </a:lnTo>
                  <a:lnTo>
                    <a:pt x="1375863" y="608216"/>
                  </a:lnTo>
                  <a:lnTo>
                    <a:pt x="1370308" y="620398"/>
                  </a:lnTo>
                  <a:lnTo>
                    <a:pt x="1364224" y="632580"/>
                  </a:lnTo>
                  <a:lnTo>
                    <a:pt x="1357875" y="645027"/>
                  </a:lnTo>
                  <a:lnTo>
                    <a:pt x="1351263" y="658004"/>
                  </a:lnTo>
                  <a:lnTo>
                    <a:pt x="1343856" y="671246"/>
                  </a:lnTo>
                  <a:lnTo>
                    <a:pt x="1336714" y="684488"/>
                  </a:lnTo>
                  <a:lnTo>
                    <a:pt x="1328779" y="698259"/>
                  </a:lnTo>
                  <a:lnTo>
                    <a:pt x="1320579" y="711501"/>
                  </a:lnTo>
                  <a:lnTo>
                    <a:pt x="1312379" y="725537"/>
                  </a:lnTo>
                  <a:lnTo>
                    <a:pt x="1303649" y="739573"/>
                  </a:lnTo>
                  <a:lnTo>
                    <a:pt x="1294656" y="753609"/>
                  </a:lnTo>
                  <a:lnTo>
                    <a:pt x="1285133" y="767645"/>
                  </a:lnTo>
                  <a:lnTo>
                    <a:pt x="1275875" y="781416"/>
                  </a:lnTo>
                  <a:lnTo>
                    <a:pt x="1266088" y="795453"/>
                  </a:lnTo>
                  <a:lnTo>
                    <a:pt x="1256036" y="809489"/>
                  </a:lnTo>
                  <a:lnTo>
                    <a:pt x="1245720" y="823260"/>
                  </a:lnTo>
                  <a:lnTo>
                    <a:pt x="1235140" y="836767"/>
                  </a:lnTo>
                  <a:lnTo>
                    <a:pt x="1224559" y="850273"/>
                  </a:lnTo>
                  <a:lnTo>
                    <a:pt x="1213714" y="863779"/>
                  </a:lnTo>
                  <a:lnTo>
                    <a:pt x="1202340" y="877021"/>
                  </a:lnTo>
                  <a:lnTo>
                    <a:pt x="1191230" y="889468"/>
                  </a:lnTo>
                  <a:lnTo>
                    <a:pt x="1179591" y="902180"/>
                  </a:lnTo>
                  <a:lnTo>
                    <a:pt x="1167952" y="914627"/>
                  </a:lnTo>
                  <a:lnTo>
                    <a:pt x="1156049" y="926280"/>
                  </a:lnTo>
                  <a:lnTo>
                    <a:pt x="1144146" y="937933"/>
                  </a:lnTo>
                  <a:lnTo>
                    <a:pt x="1132243" y="949056"/>
                  </a:lnTo>
                  <a:lnTo>
                    <a:pt x="1119810" y="959914"/>
                  </a:lnTo>
                  <a:lnTo>
                    <a:pt x="1119810" y="992753"/>
                  </a:lnTo>
                  <a:lnTo>
                    <a:pt x="1119810" y="993548"/>
                  </a:lnTo>
                  <a:lnTo>
                    <a:pt x="1119546" y="994872"/>
                  </a:lnTo>
                  <a:lnTo>
                    <a:pt x="1119546" y="995666"/>
                  </a:lnTo>
                  <a:lnTo>
                    <a:pt x="1119546" y="996196"/>
                  </a:lnTo>
                  <a:lnTo>
                    <a:pt x="1119281" y="995931"/>
                  </a:lnTo>
                  <a:lnTo>
                    <a:pt x="1117694" y="998579"/>
                  </a:lnTo>
                  <a:lnTo>
                    <a:pt x="1115578" y="1001493"/>
                  </a:lnTo>
                  <a:lnTo>
                    <a:pt x="1112668" y="1004671"/>
                  </a:lnTo>
                  <a:lnTo>
                    <a:pt x="1109230" y="1007849"/>
                  </a:lnTo>
                  <a:lnTo>
                    <a:pt x="1101294" y="1015529"/>
                  </a:lnTo>
                  <a:lnTo>
                    <a:pt x="1096797" y="1020031"/>
                  </a:lnTo>
                  <a:lnTo>
                    <a:pt x="1092301" y="1024798"/>
                  </a:lnTo>
                  <a:lnTo>
                    <a:pt x="1087804" y="1030095"/>
                  </a:lnTo>
                  <a:lnTo>
                    <a:pt x="1083307" y="1035921"/>
                  </a:lnTo>
                  <a:lnTo>
                    <a:pt x="1079075" y="1042807"/>
                  </a:lnTo>
                  <a:lnTo>
                    <a:pt x="1074843" y="1050222"/>
                  </a:lnTo>
                  <a:lnTo>
                    <a:pt x="1073255" y="1053930"/>
                  </a:lnTo>
                  <a:lnTo>
                    <a:pt x="1071668" y="1057902"/>
                  </a:lnTo>
                  <a:lnTo>
                    <a:pt x="1069817" y="1062404"/>
                  </a:lnTo>
                  <a:lnTo>
                    <a:pt x="1068230" y="1066906"/>
                  </a:lnTo>
                  <a:lnTo>
                    <a:pt x="1066907" y="1071673"/>
                  </a:lnTo>
                  <a:lnTo>
                    <a:pt x="1065584" y="1076440"/>
                  </a:lnTo>
                  <a:lnTo>
                    <a:pt x="1064526" y="1081737"/>
                  </a:lnTo>
                  <a:lnTo>
                    <a:pt x="1063733" y="1087298"/>
                  </a:lnTo>
                  <a:lnTo>
                    <a:pt x="1064526" y="1089152"/>
                  </a:lnTo>
                  <a:lnTo>
                    <a:pt x="1064262" y="1120932"/>
                  </a:lnTo>
                  <a:lnTo>
                    <a:pt x="1064262" y="1121727"/>
                  </a:lnTo>
                  <a:lnTo>
                    <a:pt x="1064526" y="1121727"/>
                  </a:lnTo>
                  <a:lnTo>
                    <a:pt x="1063468" y="1124640"/>
                  </a:lnTo>
                  <a:lnTo>
                    <a:pt x="1062675" y="1127023"/>
                  </a:lnTo>
                  <a:lnTo>
                    <a:pt x="1060823" y="1130466"/>
                  </a:lnTo>
                  <a:lnTo>
                    <a:pt x="1058707" y="1134704"/>
                  </a:lnTo>
                  <a:lnTo>
                    <a:pt x="1055268" y="1139735"/>
                  </a:lnTo>
                  <a:lnTo>
                    <a:pt x="1053681" y="1142119"/>
                  </a:lnTo>
                  <a:lnTo>
                    <a:pt x="1051829" y="1144238"/>
                  </a:lnTo>
                  <a:lnTo>
                    <a:pt x="1048655" y="1147945"/>
                  </a:lnTo>
                  <a:lnTo>
                    <a:pt x="1044952" y="1150858"/>
                  </a:lnTo>
                  <a:lnTo>
                    <a:pt x="1041513" y="1153242"/>
                  </a:lnTo>
                  <a:lnTo>
                    <a:pt x="1036488" y="1156420"/>
                  </a:lnTo>
                  <a:lnTo>
                    <a:pt x="1035165" y="1157214"/>
                  </a:lnTo>
                  <a:lnTo>
                    <a:pt x="1034107" y="1157744"/>
                  </a:lnTo>
                  <a:lnTo>
                    <a:pt x="1030933" y="1159333"/>
                  </a:lnTo>
                  <a:lnTo>
                    <a:pt x="1026436" y="1161187"/>
                  </a:lnTo>
                  <a:lnTo>
                    <a:pt x="1017971" y="1163570"/>
                  </a:lnTo>
                  <a:lnTo>
                    <a:pt x="1016120" y="1168337"/>
                  </a:lnTo>
                  <a:lnTo>
                    <a:pt x="1016120" y="1454092"/>
                  </a:lnTo>
                  <a:lnTo>
                    <a:pt x="1015855" y="1473160"/>
                  </a:lnTo>
                  <a:lnTo>
                    <a:pt x="1030404" y="1474749"/>
                  </a:lnTo>
                  <a:lnTo>
                    <a:pt x="1036752" y="1475808"/>
                  </a:lnTo>
                  <a:lnTo>
                    <a:pt x="1042571" y="1476868"/>
                  </a:lnTo>
                  <a:lnTo>
                    <a:pt x="1043365" y="1477133"/>
                  </a:lnTo>
                  <a:lnTo>
                    <a:pt x="1046275" y="1477662"/>
                  </a:lnTo>
                  <a:lnTo>
                    <a:pt x="1054210" y="1479516"/>
                  </a:lnTo>
                  <a:lnTo>
                    <a:pt x="1057120" y="1480840"/>
                  </a:lnTo>
                  <a:lnTo>
                    <a:pt x="1060030" y="1481635"/>
                  </a:lnTo>
                  <a:lnTo>
                    <a:pt x="1062410" y="1482959"/>
                  </a:lnTo>
                  <a:lnTo>
                    <a:pt x="1063733" y="1484018"/>
                  </a:lnTo>
                  <a:lnTo>
                    <a:pt x="1064791" y="1485342"/>
                  </a:lnTo>
                  <a:lnTo>
                    <a:pt x="1065055" y="1486667"/>
                  </a:lnTo>
                  <a:lnTo>
                    <a:pt x="1065320" y="1486667"/>
                  </a:lnTo>
                  <a:lnTo>
                    <a:pt x="1065320" y="1507588"/>
                  </a:lnTo>
                  <a:lnTo>
                    <a:pt x="1065320" y="1513944"/>
                  </a:lnTo>
                  <a:lnTo>
                    <a:pt x="1067436" y="1516063"/>
                  </a:lnTo>
                  <a:lnTo>
                    <a:pt x="871958" y="1516063"/>
                  </a:lnTo>
                  <a:lnTo>
                    <a:pt x="871958" y="1514739"/>
                  </a:lnTo>
                  <a:lnTo>
                    <a:pt x="871958" y="1507588"/>
                  </a:lnTo>
                  <a:lnTo>
                    <a:pt x="871958" y="1486667"/>
                  </a:lnTo>
                  <a:lnTo>
                    <a:pt x="872223" y="1486667"/>
                  </a:lnTo>
                  <a:lnTo>
                    <a:pt x="872487" y="1485607"/>
                  </a:lnTo>
                  <a:lnTo>
                    <a:pt x="873016" y="1484283"/>
                  </a:lnTo>
                  <a:lnTo>
                    <a:pt x="874074" y="1483489"/>
                  </a:lnTo>
                  <a:lnTo>
                    <a:pt x="875926" y="1482429"/>
                  </a:lnTo>
                  <a:lnTo>
                    <a:pt x="877778" y="1481635"/>
                  </a:lnTo>
                  <a:lnTo>
                    <a:pt x="880158" y="1480575"/>
                  </a:lnTo>
                  <a:lnTo>
                    <a:pt x="885978" y="1478722"/>
                  </a:lnTo>
                  <a:lnTo>
                    <a:pt x="892855" y="1477133"/>
                  </a:lnTo>
                  <a:lnTo>
                    <a:pt x="901319" y="1475808"/>
                  </a:lnTo>
                  <a:lnTo>
                    <a:pt x="910842" y="1474219"/>
                  </a:lnTo>
                  <a:lnTo>
                    <a:pt x="921423" y="1473160"/>
                  </a:lnTo>
                  <a:lnTo>
                    <a:pt x="921423" y="1454092"/>
                  </a:lnTo>
                  <a:lnTo>
                    <a:pt x="921423" y="1170721"/>
                  </a:lnTo>
                  <a:lnTo>
                    <a:pt x="920894" y="1170721"/>
                  </a:lnTo>
                  <a:lnTo>
                    <a:pt x="920894" y="1168602"/>
                  </a:lnTo>
                  <a:lnTo>
                    <a:pt x="920365" y="1167013"/>
                  </a:lnTo>
                  <a:lnTo>
                    <a:pt x="919836" y="1163835"/>
                  </a:lnTo>
                  <a:lnTo>
                    <a:pt x="913752" y="1161981"/>
                  </a:lnTo>
                  <a:lnTo>
                    <a:pt x="908197" y="1160128"/>
                  </a:lnTo>
                  <a:lnTo>
                    <a:pt x="902642" y="1157744"/>
                  </a:lnTo>
                  <a:lnTo>
                    <a:pt x="901849" y="1157214"/>
                  </a:lnTo>
                  <a:lnTo>
                    <a:pt x="900526" y="1156420"/>
                  </a:lnTo>
                  <a:lnTo>
                    <a:pt x="898674" y="1155096"/>
                  </a:lnTo>
                  <a:lnTo>
                    <a:pt x="895765" y="1153772"/>
                  </a:lnTo>
                  <a:lnTo>
                    <a:pt x="892590" y="1151653"/>
                  </a:lnTo>
                  <a:lnTo>
                    <a:pt x="889152" y="1148475"/>
                  </a:lnTo>
                  <a:lnTo>
                    <a:pt x="885449" y="1144502"/>
                  </a:lnTo>
                  <a:lnTo>
                    <a:pt x="881481" y="1139735"/>
                  </a:lnTo>
                  <a:lnTo>
                    <a:pt x="877778" y="1134439"/>
                  </a:lnTo>
                  <a:lnTo>
                    <a:pt x="876984" y="1133115"/>
                  </a:lnTo>
                  <a:lnTo>
                    <a:pt x="875397" y="1130201"/>
                  </a:lnTo>
                  <a:lnTo>
                    <a:pt x="874603" y="1129142"/>
                  </a:lnTo>
                  <a:lnTo>
                    <a:pt x="873545" y="1126759"/>
                  </a:lnTo>
                  <a:lnTo>
                    <a:pt x="873281" y="1125964"/>
                  </a:lnTo>
                  <a:lnTo>
                    <a:pt x="872752" y="1124110"/>
                  </a:lnTo>
                  <a:lnTo>
                    <a:pt x="872487" y="1124110"/>
                  </a:lnTo>
                  <a:lnTo>
                    <a:pt x="872487" y="1121992"/>
                  </a:lnTo>
                  <a:lnTo>
                    <a:pt x="872487" y="1121727"/>
                  </a:lnTo>
                  <a:lnTo>
                    <a:pt x="872487" y="1121197"/>
                  </a:lnTo>
                  <a:lnTo>
                    <a:pt x="872487" y="1120932"/>
                  </a:lnTo>
                  <a:lnTo>
                    <a:pt x="872487" y="1087034"/>
                  </a:lnTo>
                  <a:lnTo>
                    <a:pt x="872752" y="1087034"/>
                  </a:lnTo>
                  <a:lnTo>
                    <a:pt x="871694" y="1080413"/>
                  </a:lnTo>
                  <a:lnTo>
                    <a:pt x="870636" y="1074057"/>
                  </a:lnTo>
                  <a:lnTo>
                    <a:pt x="868784" y="1067966"/>
                  </a:lnTo>
                  <a:lnTo>
                    <a:pt x="866932" y="1062404"/>
                  </a:lnTo>
                  <a:lnTo>
                    <a:pt x="864816" y="1057108"/>
                  </a:lnTo>
                  <a:lnTo>
                    <a:pt x="862700" y="1052076"/>
                  </a:lnTo>
                  <a:lnTo>
                    <a:pt x="860319" y="1047574"/>
                  </a:lnTo>
                  <a:lnTo>
                    <a:pt x="857939" y="1043071"/>
                  </a:lnTo>
                  <a:lnTo>
                    <a:pt x="853707" y="1036980"/>
                  </a:lnTo>
                  <a:lnTo>
                    <a:pt x="853442" y="1035921"/>
                  </a:lnTo>
                  <a:lnTo>
                    <a:pt x="849474" y="1030889"/>
                  </a:lnTo>
                  <a:lnTo>
                    <a:pt x="848681" y="1029830"/>
                  </a:lnTo>
                  <a:lnTo>
                    <a:pt x="844977" y="1025328"/>
                  </a:lnTo>
                  <a:lnTo>
                    <a:pt x="844184" y="1024533"/>
                  </a:lnTo>
                  <a:lnTo>
                    <a:pt x="840216" y="1020296"/>
                  </a:lnTo>
                  <a:lnTo>
                    <a:pt x="839423" y="1019501"/>
                  </a:lnTo>
                  <a:lnTo>
                    <a:pt x="835719" y="1015794"/>
                  </a:lnTo>
                  <a:lnTo>
                    <a:pt x="834661" y="1014734"/>
                  </a:lnTo>
                  <a:lnTo>
                    <a:pt x="831487" y="1011556"/>
                  </a:lnTo>
                  <a:lnTo>
                    <a:pt x="827519" y="1008113"/>
                  </a:lnTo>
                  <a:lnTo>
                    <a:pt x="827255" y="1007849"/>
                  </a:lnTo>
                  <a:lnTo>
                    <a:pt x="823816" y="1004671"/>
                  </a:lnTo>
                  <a:lnTo>
                    <a:pt x="821171" y="1001493"/>
                  </a:lnTo>
                  <a:lnTo>
                    <a:pt x="818790" y="998579"/>
                  </a:lnTo>
                  <a:lnTo>
                    <a:pt x="817468" y="995931"/>
                  </a:lnTo>
                  <a:lnTo>
                    <a:pt x="817203" y="996196"/>
                  </a:lnTo>
                  <a:lnTo>
                    <a:pt x="816939" y="996196"/>
                  </a:lnTo>
                  <a:lnTo>
                    <a:pt x="816674" y="992753"/>
                  </a:lnTo>
                  <a:lnTo>
                    <a:pt x="816674" y="959649"/>
                  </a:lnTo>
                  <a:lnTo>
                    <a:pt x="807945" y="951969"/>
                  </a:lnTo>
                  <a:lnTo>
                    <a:pt x="798952" y="944024"/>
                  </a:lnTo>
                  <a:lnTo>
                    <a:pt x="790222" y="935549"/>
                  </a:lnTo>
                  <a:lnTo>
                    <a:pt x="781493" y="927339"/>
                  </a:lnTo>
                  <a:lnTo>
                    <a:pt x="772764" y="918865"/>
                  </a:lnTo>
                  <a:lnTo>
                    <a:pt x="762713" y="908007"/>
                  </a:lnTo>
                  <a:lnTo>
                    <a:pt x="754777" y="900062"/>
                  </a:lnTo>
                  <a:lnTo>
                    <a:pt x="747371" y="891587"/>
                  </a:lnTo>
                  <a:lnTo>
                    <a:pt x="736790" y="879934"/>
                  </a:lnTo>
                  <a:lnTo>
                    <a:pt x="722242" y="862985"/>
                  </a:lnTo>
                  <a:lnTo>
                    <a:pt x="712190" y="850803"/>
                  </a:lnTo>
                  <a:lnTo>
                    <a:pt x="697906" y="833059"/>
                  </a:lnTo>
                  <a:lnTo>
                    <a:pt x="688648" y="820612"/>
                  </a:lnTo>
                  <a:lnTo>
                    <a:pt x="674629" y="801809"/>
                  </a:lnTo>
                  <a:lnTo>
                    <a:pt x="666164" y="790421"/>
                  </a:lnTo>
                  <a:lnTo>
                    <a:pt x="652145" y="769764"/>
                  </a:lnTo>
                  <a:lnTo>
                    <a:pt x="644739" y="759435"/>
                  </a:lnTo>
                  <a:lnTo>
                    <a:pt x="636538" y="746723"/>
                  </a:lnTo>
                  <a:lnTo>
                    <a:pt x="628603" y="734011"/>
                  </a:lnTo>
                  <a:lnTo>
                    <a:pt x="625429" y="729244"/>
                  </a:lnTo>
                  <a:lnTo>
                    <a:pt x="615377" y="713089"/>
                  </a:lnTo>
                  <a:lnTo>
                    <a:pt x="605855" y="696670"/>
                  </a:lnTo>
                  <a:lnTo>
                    <a:pt x="596861" y="681045"/>
                  </a:lnTo>
                  <a:lnTo>
                    <a:pt x="588132" y="665420"/>
                  </a:lnTo>
                  <a:lnTo>
                    <a:pt x="589719" y="669127"/>
                  </a:lnTo>
                  <a:lnTo>
                    <a:pt x="574906" y="639996"/>
                  </a:lnTo>
                  <a:lnTo>
                    <a:pt x="569087" y="627813"/>
                  </a:lnTo>
                  <a:lnTo>
                    <a:pt x="563267" y="616425"/>
                  </a:lnTo>
                  <a:lnTo>
                    <a:pt x="558242" y="605038"/>
                  </a:lnTo>
                  <a:lnTo>
                    <a:pt x="553480" y="594180"/>
                  </a:lnTo>
                  <a:lnTo>
                    <a:pt x="548983" y="583321"/>
                  </a:lnTo>
                  <a:lnTo>
                    <a:pt x="545280" y="573258"/>
                  </a:lnTo>
                  <a:lnTo>
                    <a:pt x="541842" y="563724"/>
                  </a:lnTo>
                  <a:lnTo>
                    <a:pt x="538932" y="554719"/>
                  </a:lnTo>
                  <a:lnTo>
                    <a:pt x="536287" y="547304"/>
                  </a:lnTo>
                  <a:lnTo>
                    <a:pt x="529938" y="525058"/>
                  </a:lnTo>
                  <a:lnTo>
                    <a:pt x="525441" y="508638"/>
                  </a:lnTo>
                  <a:lnTo>
                    <a:pt x="520151" y="488776"/>
                  </a:lnTo>
                  <a:lnTo>
                    <a:pt x="514067" y="465471"/>
                  </a:lnTo>
                  <a:lnTo>
                    <a:pt x="507190" y="438723"/>
                  </a:lnTo>
                  <a:lnTo>
                    <a:pt x="500312" y="408532"/>
                  </a:lnTo>
                  <a:lnTo>
                    <a:pt x="492377" y="375427"/>
                  </a:lnTo>
                  <a:lnTo>
                    <a:pt x="484441" y="339145"/>
                  </a:lnTo>
                  <a:lnTo>
                    <a:pt x="476241" y="299685"/>
                  </a:lnTo>
                  <a:lnTo>
                    <a:pt x="467777" y="257312"/>
                  </a:lnTo>
                  <a:lnTo>
                    <a:pt x="459577" y="211761"/>
                  </a:lnTo>
                  <a:lnTo>
                    <a:pt x="451112" y="163826"/>
                  </a:lnTo>
                  <a:lnTo>
                    <a:pt x="442912" y="112713"/>
                  </a:lnTo>
                  <a:close/>
                  <a:moveTo>
                    <a:pt x="208966" y="79375"/>
                  </a:moveTo>
                  <a:lnTo>
                    <a:pt x="216098" y="79375"/>
                  </a:lnTo>
                  <a:lnTo>
                    <a:pt x="224816" y="79375"/>
                  </a:lnTo>
                  <a:lnTo>
                    <a:pt x="233534" y="79904"/>
                  </a:lnTo>
                  <a:lnTo>
                    <a:pt x="242252" y="80698"/>
                  </a:lnTo>
                  <a:lnTo>
                    <a:pt x="250706" y="82286"/>
                  </a:lnTo>
                  <a:lnTo>
                    <a:pt x="258895" y="83874"/>
                  </a:lnTo>
                  <a:lnTo>
                    <a:pt x="266821" y="85462"/>
                  </a:lnTo>
                  <a:lnTo>
                    <a:pt x="274746" y="87844"/>
                  </a:lnTo>
                  <a:lnTo>
                    <a:pt x="282407" y="90226"/>
                  </a:lnTo>
                  <a:lnTo>
                    <a:pt x="289804" y="93137"/>
                  </a:lnTo>
                  <a:lnTo>
                    <a:pt x="297201" y="96313"/>
                  </a:lnTo>
                  <a:lnTo>
                    <a:pt x="304070" y="99489"/>
                  </a:lnTo>
                  <a:lnTo>
                    <a:pt x="311203" y="103194"/>
                  </a:lnTo>
                  <a:lnTo>
                    <a:pt x="318071" y="106900"/>
                  </a:lnTo>
                  <a:lnTo>
                    <a:pt x="324412" y="111134"/>
                  </a:lnTo>
                  <a:lnTo>
                    <a:pt x="330752" y="115369"/>
                  </a:lnTo>
                  <a:lnTo>
                    <a:pt x="336828" y="119603"/>
                  </a:lnTo>
                  <a:lnTo>
                    <a:pt x="342640" y="124102"/>
                  </a:lnTo>
                  <a:lnTo>
                    <a:pt x="348188" y="128866"/>
                  </a:lnTo>
                  <a:lnTo>
                    <a:pt x="353735" y="133630"/>
                  </a:lnTo>
                  <a:lnTo>
                    <a:pt x="359283" y="138659"/>
                  </a:lnTo>
                  <a:lnTo>
                    <a:pt x="364303" y="143687"/>
                  </a:lnTo>
                  <a:lnTo>
                    <a:pt x="369322" y="148716"/>
                  </a:lnTo>
                  <a:lnTo>
                    <a:pt x="374077" y="154009"/>
                  </a:lnTo>
                  <a:lnTo>
                    <a:pt x="378568" y="159567"/>
                  </a:lnTo>
                  <a:lnTo>
                    <a:pt x="387022" y="170153"/>
                  </a:lnTo>
                  <a:lnTo>
                    <a:pt x="394947" y="181004"/>
                  </a:lnTo>
                  <a:lnTo>
                    <a:pt x="402344" y="192119"/>
                  </a:lnTo>
                  <a:lnTo>
                    <a:pt x="408949" y="202971"/>
                  </a:lnTo>
                  <a:lnTo>
                    <a:pt x="415289" y="213821"/>
                  </a:lnTo>
                  <a:lnTo>
                    <a:pt x="420837" y="224672"/>
                  </a:lnTo>
                  <a:lnTo>
                    <a:pt x="425856" y="235259"/>
                  </a:lnTo>
                  <a:lnTo>
                    <a:pt x="430611" y="245316"/>
                  </a:lnTo>
                  <a:lnTo>
                    <a:pt x="434838" y="255637"/>
                  </a:lnTo>
                  <a:lnTo>
                    <a:pt x="438537" y="264900"/>
                  </a:lnTo>
                  <a:lnTo>
                    <a:pt x="441971" y="273899"/>
                  </a:lnTo>
                  <a:lnTo>
                    <a:pt x="444613" y="282103"/>
                  </a:lnTo>
                  <a:lnTo>
                    <a:pt x="449368" y="296924"/>
                  </a:lnTo>
                  <a:lnTo>
                    <a:pt x="452538" y="308304"/>
                  </a:lnTo>
                  <a:lnTo>
                    <a:pt x="454388" y="315980"/>
                  </a:lnTo>
                  <a:lnTo>
                    <a:pt x="455444" y="319420"/>
                  </a:lnTo>
                  <a:lnTo>
                    <a:pt x="455973" y="323655"/>
                  </a:lnTo>
                  <a:lnTo>
                    <a:pt x="456237" y="328154"/>
                  </a:lnTo>
                  <a:lnTo>
                    <a:pt x="456237" y="332653"/>
                  </a:lnTo>
                  <a:lnTo>
                    <a:pt x="455708" y="337152"/>
                  </a:lnTo>
                  <a:lnTo>
                    <a:pt x="454652" y="341387"/>
                  </a:lnTo>
                  <a:lnTo>
                    <a:pt x="453331" y="345621"/>
                  </a:lnTo>
                  <a:lnTo>
                    <a:pt x="451746" y="349591"/>
                  </a:lnTo>
                  <a:lnTo>
                    <a:pt x="449368" y="353296"/>
                  </a:lnTo>
                  <a:lnTo>
                    <a:pt x="447255" y="357002"/>
                  </a:lnTo>
                  <a:lnTo>
                    <a:pt x="444349" y="359913"/>
                  </a:lnTo>
                  <a:lnTo>
                    <a:pt x="441707" y="363089"/>
                  </a:lnTo>
                  <a:lnTo>
                    <a:pt x="438273" y="366000"/>
                  </a:lnTo>
                  <a:lnTo>
                    <a:pt x="434574" y="368117"/>
                  </a:lnTo>
                  <a:lnTo>
                    <a:pt x="430876" y="370234"/>
                  </a:lnTo>
                  <a:lnTo>
                    <a:pt x="426913" y="371822"/>
                  </a:lnTo>
                  <a:lnTo>
                    <a:pt x="422422" y="372881"/>
                  </a:lnTo>
                  <a:lnTo>
                    <a:pt x="418459" y="373675"/>
                  </a:lnTo>
                  <a:lnTo>
                    <a:pt x="414232" y="373940"/>
                  </a:lnTo>
                  <a:lnTo>
                    <a:pt x="409741" y="373940"/>
                  </a:lnTo>
                  <a:lnTo>
                    <a:pt x="405779" y="373410"/>
                  </a:lnTo>
                  <a:lnTo>
                    <a:pt x="401552" y="372352"/>
                  </a:lnTo>
                  <a:lnTo>
                    <a:pt x="397589" y="371028"/>
                  </a:lnTo>
                  <a:lnTo>
                    <a:pt x="393891" y="369176"/>
                  </a:lnTo>
                  <a:lnTo>
                    <a:pt x="390192" y="367059"/>
                  </a:lnTo>
                  <a:lnTo>
                    <a:pt x="387022" y="364412"/>
                  </a:lnTo>
                  <a:lnTo>
                    <a:pt x="383852" y="361765"/>
                  </a:lnTo>
                  <a:lnTo>
                    <a:pt x="380946" y="358589"/>
                  </a:lnTo>
                  <a:lnTo>
                    <a:pt x="378304" y="355149"/>
                  </a:lnTo>
                  <a:lnTo>
                    <a:pt x="375926" y="351708"/>
                  </a:lnTo>
                  <a:lnTo>
                    <a:pt x="374077" y="347739"/>
                  </a:lnTo>
                  <a:lnTo>
                    <a:pt x="372492" y="343504"/>
                  </a:lnTo>
                  <a:lnTo>
                    <a:pt x="371435" y="339005"/>
                  </a:lnTo>
                  <a:lnTo>
                    <a:pt x="371171" y="338476"/>
                  </a:lnTo>
                  <a:lnTo>
                    <a:pt x="370643" y="335299"/>
                  </a:lnTo>
                  <a:lnTo>
                    <a:pt x="367209" y="323390"/>
                  </a:lnTo>
                  <a:lnTo>
                    <a:pt x="364831" y="315186"/>
                  </a:lnTo>
                  <a:lnTo>
                    <a:pt x="361397" y="305393"/>
                  </a:lnTo>
                  <a:lnTo>
                    <a:pt x="357170" y="294542"/>
                  </a:lnTo>
                  <a:lnTo>
                    <a:pt x="352415" y="283162"/>
                  </a:lnTo>
                  <a:lnTo>
                    <a:pt x="346867" y="270988"/>
                  </a:lnTo>
                  <a:lnTo>
                    <a:pt x="340527" y="258549"/>
                  </a:lnTo>
                  <a:lnTo>
                    <a:pt x="337092" y="252462"/>
                  </a:lnTo>
                  <a:lnTo>
                    <a:pt x="333394" y="246374"/>
                  </a:lnTo>
                  <a:lnTo>
                    <a:pt x="329431" y="240023"/>
                  </a:lnTo>
                  <a:lnTo>
                    <a:pt x="325468" y="234200"/>
                  </a:lnTo>
                  <a:lnTo>
                    <a:pt x="321241" y="228378"/>
                  </a:lnTo>
                  <a:lnTo>
                    <a:pt x="316750" y="222555"/>
                  </a:lnTo>
                  <a:lnTo>
                    <a:pt x="312259" y="216997"/>
                  </a:lnTo>
                  <a:lnTo>
                    <a:pt x="307504" y="211704"/>
                  </a:lnTo>
                  <a:lnTo>
                    <a:pt x="302749" y="206676"/>
                  </a:lnTo>
                  <a:lnTo>
                    <a:pt x="297465" y="201912"/>
                  </a:lnTo>
                  <a:lnTo>
                    <a:pt x="292446" y="197148"/>
                  </a:lnTo>
                  <a:lnTo>
                    <a:pt x="286898" y="192913"/>
                  </a:lnTo>
                  <a:lnTo>
                    <a:pt x="279501" y="187885"/>
                  </a:lnTo>
                  <a:lnTo>
                    <a:pt x="271576" y="183386"/>
                  </a:lnTo>
                  <a:lnTo>
                    <a:pt x="267877" y="181004"/>
                  </a:lnTo>
                  <a:lnTo>
                    <a:pt x="263651" y="179151"/>
                  </a:lnTo>
                  <a:lnTo>
                    <a:pt x="259424" y="177299"/>
                  </a:lnTo>
                  <a:lnTo>
                    <a:pt x="255197" y="175711"/>
                  </a:lnTo>
                  <a:lnTo>
                    <a:pt x="250706" y="174387"/>
                  </a:lnTo>
                  <a:lnTo>
                    <a:pt x="246215" y="173329"/>
                  </a:lnTo>
                  <a:lnTo>
                    <a:pt x="241460" y="172006"/>
                  </a:lnTo>
                  <a:lnTo>
                    <a:pt x="236704" y="170947"/>
                  </a:lnTo>
                  <a:lnTo>
                    <a:pt x="231949" y="170418"/>
                  </a:lnTo>
                  <a:lnTo>
                    <a:pt x="226930" y="169888"/>
                  </a:lnTo>
                  <a:lnTo>
                    <a:pt x="221382" y="169624"/>
                  </a:lnTo>
                  <a:lnTo>
                    <a:pt x="216098" y="169359"/>
                  </a:lnTo>
                  <a:lnTo>
                    <a:pt x="206852" y="169624"/>
                  </a:lnTo>
                  <a:lnTo>
                    <a:pt x="197078" y="170682"/>
                  </a:lnTo>
                  <a:lnTo>
                    <a:pt x="187039" y="172270"/>
                  </a:lnTo>
                  <a:lnTo>
                    <a:pt x="175943" y="174652"/>
                  </a:lnTo>
                  <a:lnTo>
                    <a:pt x="170395" y="176240"/>
                  </a:lnTo>
                  <a:lnTo>
                    <a:pt x="165112" y="178357"/>
                  </a:lnTo>
                  <a:lnTo>
                    <a:pt x="160093" y="180475"/>
                  </a:lnTo>
                  <a:lnTo>
                    <a:pt x="155337" y="182856"/>
                  </a:lnTo>
                  <a:lnTo>
                    <a:pt x="150846" y="185503"/>
                  </a:lnTo>
                  <a:lnTo>
                    <a:pt x="146355" y="188679"/>
                  </a:lnTo>
                  <a:lnTo>
                    <a:pt x="142128" y="191855"/>
                  </a:lnTo>
                  <a:lnTo>
                    <a:pt x="137901" y="195295"/>
                  </a:lnTo>
                  <a:lnTo>
                    <a:pt x="133939" y="199001"/>
                  </a:lnTo>
                  <a:lnTo>
                    <a:pt x="129976" y="203235"/>
                  </a:lnTo>
                  <a:lnTo>
                    <a:pt x="126542" y="207470"/>
                  </a:lnTo>
                  <a:lnTo>
                    <a:pt x="122843" y="212234"/>
                  </a:lnTo>
                  <a:lnTo>
                    <a:pt x="119409" y="216997"/>
                  </a:lnTo>
                  <a:lnTo>
                    <a:pt x="115975" y="222291"/>
                  </a:lnTo>
                  <a:lnTo>
                    <a:pt x="113069" y="227584"/>
                  </a:lnTo>
                  <a:lnTo>
                    <a:pt x="109899" y="233406"/>
                  </a:lnTo>
                  <a:lnTo>
                    <a:pt x="106993" y="239493"/>
                  </a:lnTo>
                  <a:lnTo>
                    <a:pt x="104351" y="245580"/>
                  </a:lnTo>
                  <a:lnTo>
                    <a:pt x="101709" y="251932"/>
                  </a:lnTo>
                  <a:lnTo>
                    <a:pt x="99596" y="258549"/>
                  </a:lnTo>
                  <a:lnTo>
                    <a:pt x="97218" y="265430"/>
                  </a:lnTo>
                  <a:lnTo>
                    <a:pt x="95369" y="272311"/>
                  </a:lnTo>
                  <a:lnTo>
                    <a:pt x="93519" y="279721"/>
                  </a:lnTo>
                  <a:lnTo>
                    <a:pt x="91934" y="286867"/>
                  </a:lnTo>
                  <a:lnTo>
                    <a:pt x="90614" y="294278"/>
                  </a:lnTo>
                  <a:lnTo>
                    <a:pt x="89293" y="301953"/>
                  </a:lnTo>
                  <a:lnTo>
                    <a:pt x="88236" y="309363"/>
                  </a:lnTo>
                  <a:lnTo>
                    <a:pt x="87443" y="317038"/>
                  </a:lnTo>
                  <a:lnTo>
                    <a:pt x="86915" y="324713"/>
                  </a:lnTo>
                  <a:lnTo>
                    <a:pt x="86387" y="332388"/>
                  </a:lnTo>
                  <a:lnTo>
                    <a:pt x="86122" y="340063"/>
                  </a:lnTo>
                  <a:lnTo>
                    <a:pt x="86122" y="348003"/>
                  </a:lnTo>
                  <a:lnTo>
                    <a:pt x="86122" y="355678"/>
                  </a:lnTo>
                  <a:lnTo>
                    <a:pt x="86387" y="363618"/>
                  </a:lnTo>
                  <a:lnTo>
                    <a:pt x="86915" y="371558"/>
                  </a:lnTo>
                  <a:lnTo>
                    <a:pt x="87443" y="379497"/>
                  </a:lnTo>
                  <a:lnTo>
                    <a:pt x="88236" y="386908"/>
                  </a:lnTo>
                  <a:lnTo>
                    <a:pt x="89293" y="394318"/>
                  </a:lnTo>
                  <a:lnTo>
                    <a:pt x="90614" y="401729"/>
                  </a:lnTo>
                  <a:lnTo>
                    <a:pt x="91934" y="408874"/>
                  </a:lnTo>
                  <a:lnTo>
                    <a:pt x="93519" y="416020"/>
                  </a:lnTo>
                  <a:lnTo>
                    <a:pt x="95105" y="422372"/>
                  </a:lnTo>
                  <a:lnTo>
                    <a:pt x="96954" y="428724"/>
                  </a:lnTo>
                  <a:lnTo>
                    <a:pt x="99067" y="435076"/>
                  </a:lnTo>
                  <a:lnTo>
                    <a:pt x="100916" y="440898"/>
                  </a:lnTo>
                  <a:lnTo>
                    <a:pt x="103030" y="446456"/>
                  </a:lnTo>
                  <a:lnTo>
                    <a:pt x="105408" y="452014"/>
                  </a:lnTo>
                  <a:lnTo>
                    <a:pt x="107521" y="456778"/>
                  </a:lnTo>
                  <a:lnTo>
                    <a:pt x="112012" y="464982"/>
                  </a:lnTo>
                  <a:lnTo>
                    <a:pt x="116503" y="473186"/>
                  </a:lnTo>
                  <a:lnTo>
                    <a:pt x="121258" y="481391"/>
                  </a:lnTo>
                  <a:lnTo>
                    <a:pt x="126542" y="489331"/>
                  </a:lnTo>
                  <a:lnTo>
                    <a:pt x="131561" y="497006"/>
                  </a:lnTo>
                  <a:lnTo>
                    <a:pt x="137109" y="504945"/>
                  </a:lnTo>
                  <a:lnTo>
                    <a:pt x="142657" y="512620"/>
                  </a:lnTo>
                  <a:lnTo>
                    <a:pt x="148204" y="519766"/>
                  </a:lnTo>
                  <a:lnTo>
                    <a:pt x="154545" y="527441"/>
                  </a:lnTo>
                  <a:lnTo>
                    <a:pt x="160357" y="534587"/>
                  </a:lnTo>
                  <a:lnTo>
                    <a:pt x="166697" y="541733"/>
                  </a:lnTo>
                  <a:lnTo>
                    <a:pt x="173301" y="548614"/>
                  </a:lnTo>
                  <a:lnTo>
                    <a:pt x="179906" y="555495"/>
                  </a:lnTo>
                  <a:lnTo>
                    <a:pt x="186775" y="562376"/>
                  </a:lnTo>
                  <a:lnTo>
                    <a:pt x="193643" y="568993"/>
                  </a:lnTo>
                  <a:lnTo>
                    <a:pt x="200776" y="575609"/>
                  </a:lnTo>
                  <a:lnTo>
                    <a:pt x="207909" y="581696"/>
                  </a:lnTo>
                  <a:lnTo>
                    <a:pt x="215306" y="588048"/>
                  </a:lnTo>
                  <a:lnTo>
                    <a:pt x="230364" y="600222"/>
                  </a:lnTo>
                  <a:lnTo>
                    <a:pt x="246215" y="612132"/>
                  </a:lnTo>
                  <a:lnTo>
                    <a:pt x="261801" y="623248"/>
                  </a:lnTo>
                  <a:lnTo>
                    <a:pt x="278180" y="634098"/>
                  </a:lnTo>
                  <a:lnTo>
                    <a:pt x="294559" y="644420"/>
                  </a:lnTo>
                  <a:lnTo>
                    <a:pt x="311467" y="654477"/>
                  </a:lnTo>
                  <a:lnTo>
                    <a:pt x="328374" y="663740"/>
                  </a:lnTo>
                  <a:lnTo>
                    <a:pt x="345546" y="673003"/>
                  </a:lnTo>
                  <a:lnTo>
                    <a:pt x="362453" y="681472"/>
                  </a:lnTo>
                  <a:lnTo>
                    <a:pt x="379361" y="689677"/>
                  </a:lnTo>
                  <a:lnTo>
                    <a:pt x="396532" y="697352"/>
                  </a:lnTo>
                  <a:lnTo>
                    <a:pt x="412911" y="705027"/>
                  </a:lnTo>
                  <a:lnTo>
                    <a:pt x="429819" y="711643"/>
                  </a:lnTo>
                  <a:lnTo>
                    <a:pt x="446198" y="718525"/>
                  </a:lnTo>
                  <a:lnTo>
                    <a:pt x="462049" y="724612"/>
                  </a:lnTo>
                  <a:lnTo>
                    <a:pt x="477899" y="730963"/>
                  </a:lnTo>
                  <a:lnTo>
                    <a:pt x="492958" y="736257"/>
                  </a:lnTo>
                  <a:lnTo>
                    <a:pt x="521753" y="746578"/>
                  </a:lnTo>
                  <a:lnTo>
                    <a:pt x="548435" y="755577"/>
                  </a:lnTo>
                  <a:lnTo>
                    <a:pt x="572211" y="763516"/>
                  </a:lnTo>
                  <a:lnTo>
                    <a:pt x="595987" y="771456"/>
                  </a:lnTo>
                  <a:lnTo>
                    <a:pt x="606290" y="775161"/>
                  </a:lnTo>
                  <a:lnTo>
                    <a:pt x="615536" y="778602"/>
                  </a:lnTo>
                  <a:lnTo>
                    <a:pt x="624783" y="782572"/>
                  </a:lnTo>
                  <a:lnTo>
                    <a:pt x="629274" y="784954"/>
                  </a:lnTo>
                  <a:lnTo>
                    <a:pt x="634029" y="787600"/>
                  </a:lnTo>
                  <a:lnTo>
                    <a:pt x="640633" y="792099"/>
                  </a:lnTo>
                  <a:lnTo>
                    <a:pt x="646974" y="796863"/>
                  </a:lnTo>
                  <a:lnTo>
                    <a:pt x="652786" y="802156"/>
                  </a:lnTo>
                  <a:lnTo>
                    <a:pt x="658069" y="807714"/>
                  </a:lnTo>
                  <a:lnTo>
                    <a:pt x="663088" y="813801"/>
                  </a:lnTo>
                  <a:lnTo>
                    <a:pt x="667579" y="819888"/>
                  </a:lnTo>
                  <a:lnTo>
                    <a:pt x="671806" y="826240"/>
                  </a:lnTo>
                  <a:lnTo>
                    <a:pt x="675505" y="833121"/>
                  </a:lnTo>
                  <a:lnTo>
                    <a:pt x="679203" y="840003"/>
                  </a:lnTo>
                  <a:lnTo>
                    <a:pt x="681845" y="847413"/>
                  </a:lnTo>
                  <a:lnTo>
                    <a:pt x="684487" y="854823"/>
                  </a:lnTo>
                  <a:lnTo>
                    <a:pt x="686600" y="862498"/>
                  </a:lnTo>
                  <a:lnTo>
                    <a:pt x="688450" y="870174"/>
                  </a:lnTo>
                  <a:lnTo>
                    <a:pt x="689770" y="878378"/>
                  </a:lnTo>
                  <a:lnTo>
                    <a:pt x="690299" y="886318"/>
                  </a:lnTo>
                  <a:lnTo>
                    <a:pt x="690563" y="894522"/>
                  </a:lnTo>
                  <a:lnTo>
                    <a:pt x="690563" y="899551"/>
                  </a:lnTo>
                  <a:lnTo>
                    <a:pt x="690299" y="904844"/>
                  </a:lnTo>
                  <a:lnTo>
                    <a:pt x="689770" y="909872"/>
                  </a:lnTo>
                  <a:lnTo>
                    <a:pt x="688978" y="915165"/>
                  </a:lnTo>
                  <a:lnTo>
                    <a:pt x="688185" y="920194"/>
                  </a:lnTo>
                  <a:lnTo>
                    <a:pt x="686865" y="925487"/>
                  </a:lnTo>
                  <a:lnTo>
                    <a:pt x="685279" y="930516"/>
                  </a:lnTo>
                  <a:lnTo>
                    <a:pt x="683694" y="935544"/>
                  </a:lnTo>
                  <a:lnTo>
                    <a:pt x="681581" y="941102"/>
                  </a:lnTo>
                  <a:lnTo>
                    <a:pt x="679467" y="945866"/>
                  </a:lnTo>
                  <a:lnTo>
                    <a:pt x="677090" y="950894"/>
                  </a:lnTo>
                  <a:lnTo>
                    <a:pt x="674448" y="955658"/>
                  </a:lnTo>
                  <a:lnTo>
                    <a:pt x="671278" y="960422"/>
                  </a:lnTo>
                  <a:lnTo>
                    <a:pt x="668108" y="965186"/>
                  </a:lnTo>
                  <a:lnTo>
                    <a:pt x="664409" y="969685"/>
                  </a:lnTo>
                  <a:lnTo>
                    <a:pt x="660975" y="973920"/>
                  </a:lnTo>
                  <a:lnTo>
                    <a:pt x="657012" y="978154"/>
                  </a:lnTo>
                  <a:lnTo>
                    <a:pt x="652786" y="982389"/>
                  </a:lnTo>
                  <a:lnTo>
                    <a:pt x="648295" y="985829"/>
                  </a:lnTo>
                  <a:lnTo>
                    <a:pt x="643539" y="989534"/>
                  </a:lnTo>
                  <a:lnTo>
                    <a:pt x="638784" y="992975"/>
                  </a:lnTo>
                  <a:lnTo>
                    <a:pt x="633765" y="996415"/>
                  </a:lnTo>
                  <a:lnTo>
                    <a:pt x="628745" y="999327"/>
                  </a:lnTo>
                  <a:lnTo>
                    <a:pt x="623198" y="1002238"/>
                  </a:lnTo>
                  <a:lnTo>
                    <a:pt x="617650" y="1004620"/>
                  </a:lnTo>
                  <a:lnTo>
                    <a:pt x="611838" y="1007266"/>
                  </a:lnTo>
                  <a:lnTo>
                    <a:pt x="606026" y="1009119"/>
                  </a:lnTo>
                  <a:lnTo>
                    <a:pt x="599950" y="1011501"/>
                  </a:lnTo>
                  <a:lnTo>
                    <a:pt x="593610" y="1013089"/>
                  </a:lnTo>
                  <a:lnTo>
                    <a:pt x="587005" y="1014942"/>
                  </a:lnTo>
                  <a:lnTo>
                    <a:pt x="580665" y="1016000"/>
                  </a:lnTo>
                  <a:lnTo>
                    <a:pt x="574060" y="1017323"/>
                  </a:lnTo>
                  <a:lnTo>
                    <a:pt x="569834" y="1017588"/>
                  </a:lnTo>
                  <a:lnTo>
                    <a:pt x="565343" y="1017588"/>
                  </a:lnTo>
                  <a:lnTo>
                    <a:pt x="561116" y="1017059"/>
                  </a:lnTo>
                  <a:lnTo>
                    <a:pt x="556889" y="1016265"/>
                  </a:lnTo>
                  <a:lnTo>
                    <a:pt x="552926" y="1015206"/>
                  </a:lnTo>
                  <a:lnTo>
                    <a:pt x="549228" y="1013354"/>
                  </a:lnTo>
                  <a:lnTo>
                    <a:pt x="545529" y="1011236"/>
                  </a:lnTo>
                  <a:lnTo>
                    <a:pt x="542095" y="1008854"/>
                  </a:lnTo>
                  <a:lnTo>
                    <a:pt x="538925" y="1006208"/>
                  </a:lnTo>
                  <a:lnTo>
                    <a:pt x="535755" y="1003032"/>
                  </a:lnTo>
                  <a:lnTo>
                    <a:pt x="533377" y="999591"/>
                  </a:lnTo>
                  <a:lnTo>
                    <a:pt x="530999" y="996415"/>
                  </a:lnTo>
                  <a:lnTo>
                    <a:pt x="528886" y="992446"/>
                  </a:lnTo>
                  <a:lnTo>
                    <a:pt x="527301" y="988211"/>
                  </a:lnTo>
                  <a:lnTo>
                    <a:pt x="525980" y="983977"/>
                  </a:lnTo>
                  <a:lnTo>
                    <a:pt x="525187" y="979477"/>
                  </a:lnTo>
                  <a:lnTo>
                    <a:pt x="524659" y="974713"/>
                  </a:lnTo>
                  <a:lnTo>
                    <a:pt x="524659" y="970214"/>
                  </a:lnTo>
                  <a:lnTo>
                    <a:pt x="525187" y="965980"/>
                  </a:lnTo>
                  <a:lnTo>
                    <a:pt x="525980" y="961481"/>
                  </a:lnTo>
                  <a:lnTo>
                    <a:pt x="527037" y="957246"/>
                  </a:lnTo>
                  <a:lnTo>
                    <a:pt x="528886" y="953276"/>
                  </a:lnTo>
                  <a:lnTo>
                    <a:pt x="530735" y="949306"/>
                  </a:lnTo>
                  <a:lnTo>
                    <a:pt x="533113" y="946130"/>
                  </a:lnTo>
                  <a:lnTo>
                    <a:pt x="535490" y="942690"/>
                  </a:lnTo>
                  <a:lnTo>
                    <a:pt x="538660" y="939514"/>
                  </a:lnTo>
                  <a:lnTo>
                    <a:pt x="541831" y="936867"/>
                  </a:lnTo>
                  <a:lnTo>
                    <a:pt x="545001" y="934221"/>
                  </a:lnTo>
                  <a:lnTo>
                    <a:pt x="548963" y="932368"/>
                  </a:lnTo>
                  <a:lnTo>
                    <a:pt x="552926" y="930251"/>
                  </a:lnTo>
                  <a:lnTo>
                    <a:pt x="556889" y="929192"/>
                  </a:lnTo>
                  <a:lnTo>
                    <a:pt x="561380" y="928134"/>
                  </a:lnTo>
                  <a:lnTo>
                    <a:pt x="569041" y="926546"/>
                  </a:lnTo>
                  <a:lnTo>
                    <a:pt x="575646" y="924958"/>
                  </a:lnTo>
                  <a:lnTo>
                    <a:pt x="581457" y="923105"/>
                  </a:lnTo>
                  <a:lnTo>
                    <a:pt x="586213" y="920723"/>
                  </a:lnTo>
                  <a:lnTo>
                    <a:pt x="590440" y="918606"/>
                  </a:lnTo>
                  <a:lnTo>
                    <a:pt x="593610" y="916224"/>
                  </a:lnTo>
                  <a:lnTo>
                    <a:pt x="596516" y="914107"/>
                  </a:lnTo>
                  <a:lnTo>
                    <a:pt x="598365" y="911990"/>
                  </a:lnTo>
                  <a:lnTo>
                    <a:pt x="599950" y="910137"/>
                  </a:lnTo>
                  <a:lnTo>
                    <a:pt x="601535" y="908020"/>
                  </a:lnTo>
                  <a:lnTo>
                    <a:pt x="602328" y="906167"/>
                  </a:lnTo>
                  <a:lnTo>
                    <a:pt x="603120" y="904050"/>
                  </a:lnTo>
                  <a:lnTo>
                    <a:pt x="603913" y="901932"/>
                  </a:lnTo>
                  <a:lnTo>
                    <a:pt x="604177" y="899551"/>
                  </a:lnTo>
                  <a:lnTo>
                    <a:pt x="604441" y="897169"/>
                  </a:lnTo>
                  <a:lnTo>
                    <a:pt x="604705" y="894522"/>
                  </a:lnTo>
                  <a:lnTo>
                    <a:pt x="604441" y="890023"/>
                  </a:lnTo>
                  <a:lnTo>
                    <a:pt x="603648" y="885259"/>
                  </a:lnTo>
                  <a:lnTo>
                    <a:pt x="602063" y="880760"/>
                  </a:lnTo>
                  <a:lnTo>
                    <a:pt x="599950" y="876261"/>
                  </a:lnTo>
                  <a:lnTo>
                    <a:pt x="597837" y="872555"/>
                  </a:lnTo>
                  <a:lnTo>
                    <a:pt x="595195" y="869380"/>
                  </a:lnTo>
                  <a:lnTo>
                    <a:pt x="593081" y="866998"/>
                  </a:lnTo>
                  <a:lnTo>
                    <a:pt x="590704" y="865410"/>
                  </a:lnTo>
                  <a:lnTo>
                    <a:pt x="590175" y="865145"/>
                  </a:lnTo>
                  <a:lnTo>
                    <a:pt x="587798" y="864086"/>
                  </a:lnTo>
                  <a:lnTo>
                    <a:pt x="577231" y="859852"/>
                  </a:lnTo>
                  <a:lnTo>
                    <a:pt x="561908" y="854559"/>
                  </a:lnTo>
                  <a:lnTo>
                    <a:pt x="542887" y="848207"/>
                  </a:lnTo>
                  <a:lnTo>
                    <a:pt x="520696" y="840796"/>
                  </a:lnTo>
                  <a:lnTo>
                    <a:pt x="495599" y="832327"/>
                  </a:lnTo>
                  <a:lnTo>
                    <a:pt x="468125" y="822800"/>
                  </a:lnTo>
                  <a:lnTo>
                    <a:pt x="438801" y="811684"/>
                  </a:lnTo>
                  <a:lnTo>
                    <a:pt x="423479" y="805862"/>
                  </a:lnTo>
                  <a:lnTo>
                    <a:pt x="407628" y="799774"/>
                  </a:lnTo>
                  <a:lnTo>
                    <a:pt x="391777" y="792893"/>
                  </a:lnTo>
                  <a:lnTo>
                    <a:pt x="375398" y="786012"/>
                  </a:lnTo>
                  <a:lnTo>
                    <a:pt x="358755" y="778602"/>
                  </a:lnTo>
                  <a:lnTo>
                    <a:pt x="342376" y="770927"/>
                  </a:lnTo>
                  <a:lnTo>
                    <a:pt x="325468" y="762987"/>
                  </a:lnTo>
                  <a:lnTo>
                    <a:pt x="308297" y="754253"/>
                  </a:lnTo>
                  <a:lnTo>
                    <a:pt x="291653" y="745255"/>
                  </a:lnTo>
                  <a:lnTo>
                    <a:pt x="274482" y="735992"/>
                  </a:lnTo>
                  <a:lnTo>
                    <a:pt x="257574" y="725670"/>
                  </a:lnTo>
                  <a:lnTo>
                    <a:pt x="240667" y="715613"/>
                  </a:lnTo>
                  <a:lnTo>
                    <a:pt x="224024" y="704762"/>
                  </a:lnTo>
                  <a:lnTo>
                    <a:pt x="207380" y="693382"/>
                  </a:lnTo>
                  <a:lnTo>
                    <a:pt x="191001" y="681472"/>
                  </a:lnTo>
                  <a:lnTo>
                    <a:pt x="174887" y="669033"/>
                  </a:lnTo>
                  <a:lnTo>
                    <a:pt x="164319" y="660564"/>
                  </a:lnTo>
                  <a:lnTo>
                    <a:pt x="154016" y="651566"/>
                  </a:lnTo>
                  <a:lnTo>
                    <a:pt x="143449" y="642568"/>
                  </a:lnTo>
                  <a:lnTo>
                    <a:pt x="133410" y="633305"/>
                  </a:lnTo>
                  <a:lnTo>
                    <a:pt x="123636" y="623512"/>
                  </a:lnTo>
                  <a:lnTo>
                    <a:pt x="113861" y="613720"/>
                  </a:lnTo>
                  <a:lnTo>
                    <a:pt x="104351" y="603663"/>
                  </a:lnTo>
                  <a:lnTo>
                    <a:pt x="95105" y="593076"/>
                  </a:lnTo>
                  <a:lnTo>
                    <a:pt x="86122" y="582225"/>
                  </a:lnTo>
                  <a:lnTo>
                    <a:pt x="77405" y="571374"/>
                  </a:lnTo>
                  <a:lnTo>
                    <a:pt x="68951" y="559994"/>
                  </a:lnTo>
                  <a:lnTo>
                    <a:pt x="60761" y="548349"/>
                  </a:lnTo>
                  <a:lnTo>
                    <a:pt x="52836" y="536440"/>
                  </a:lnTo>
                  <a:lnTo>
                    <a:pt x="45439" y="524001"/>
                  </a:lnTo>
                  <a:lnTo>
                    <a:pt x="38306" y="511562"/>
                  </a:lnTo>
                  <a:lnTo>
                    <a:pt x="31702" y="498594"/>
                  </a:lnTo>
                  <a:lnTo>
                    <a:pt x="27739" y="490389"/>
                  </a:lnTo>
                  <a:lnTo>
                    <a:pt x="24041" y="482185"/>
                  </a:lnTo>
                  <a:lnTo>
                    <a:pt x="20606" y="473451"/>
                  </a:lnTo>
                  <a:lnTo>
                    <a:pt x="17700" y="464717"/>
                  </a:lnTo>
                  <a:lnTo>
                    <a:pt x="14794" y="455719"/>
                  </a:lnTo>
                  <a:lnTo>
                    <a:pt x="12417" y="446456"/>
                  </a:lnTo>
                  <a:lnTo>
                    <a:pt x="10039" y="437193"/>
                  </a:lnTo>
                  <a:lnTo>
                    <a:pt x="7926" y="427665"/>
                  </a:lnTo>
                  <a:lnTo>
                    <a:pt x="6076" y="418137"/>
                  </a:lnTo>
                  <a:lnTo>
                    <a:pt x="4491" y="408345"/>
                  </a:lnTo>
                  <a:lnTo>
                    <a:pt x="3170" y="398553"/>
                  </a:lnTo>
                  <a:lnTo>
                    <a:pt x="1850" y="388761"/>
                  </a:lnTo>
                  <a:lnTo>
                    <a:pt x="1057" y="378439"/>
                  </a:lnTo>
                  <a:lnTo>
                    <a:pt x="529" y="368382"/>
                  </a:lnTo>
                  <a:lnTo>
                    <a:pt x="264" y="358060"/>
                  </a:lnTo>
                  <a:lnTo>
                    <a:pt x="0" y="348003"/>
                  </a:lnTo>
                  <a:lnTo>
                    <a:pt x="264" y="332653"/>
                  </a:lnTo>
                  <a:lnTo>
                    <a:pt x="1057" y="317832"/>
                  </a:lnTo>
                  <a:lnTo>
                    <a:pt x="2378" y="302747"/>
                  </a:lnTo>
                  <a:lnTo>
                    <a:pt x="4491" y="287926"/>
                  </a:lnTo>
                  <a:lnTo>
                    <a:pt x="6869" y="272840"/>
                  </a:lnTo>
                  <a:lnTo>
                    <a:pt x="10039" y="258019"/>
                  </a:lnTo>
                  <a:lnTo>
                    <a:pt x="11888" y="250874"/>
                  </a:lnTo>
                  <a:lnTo>
                    <a:pt x="14002" y="243463"/>
                  </a:lnTo>
                  <a:lnTo>
                    <a:pt x="15851" y="236053"/>
                  </a:lnTo>
                  <a:lnTo>
                    <a:pt x="18493" y="228907"/>
                  </a:lnTo>
                  <a:lnTo>
                    <a:pt x="20606" y="221761"/>
                  </a:lnTo>
                  <a:lnTo>
                    <a:pt x="23512" y="214880"/>
                  </a:lnTo>
                  <a:lnTo>
                    <a:pt x="26418" y="207734"/>
                  </a:lnTo>
                  <a:lnTo>
                    <a:pt x="29324" y="200853"/>
                  </a:lnTo>
                  <a:lnTo>
                    <a:pt x="32494" y="193972"/>
                  </a:lnTo>
                  <a:lnTo>
                    <a:pt x="36193" y="187356"/>
                  </a:lnTo>
                  <a:lnTo>
                    <a:pt x="39363" y="180475"/>
                  </a:lnTo>
                  <a:lnTo>
                    <a:pt x="43326" y="174123"/>
                  </a:lnTo>
                  <a:lnTo>
                    <a:pt x="47552" y="167506"/>
                  </a:lnTo>
                  <a:lnTo>
                    <a:pt x="51779" y="161155"/>
                  </a:lnTo>
                  <a:lnTo>
                    <a:pt x="56270" y="155332"/>
                  </a:lnTo>
                  <a:lnTo>
                    <a:pt x="60761" y="148980"/>
                  </a:lnTo>
                  <a:lnTo>
                    <a:pt x="65781" y="143422"/>
                  </a:lnTo>
                  <a:lnTo>
                    <a:pt x="70800" y="137865"/>
                  </a:lnTo>
                  <a:lnTo>
                    <a:pt x="76348" y="132307"/>
                  </a:lnTo>
                  <a:lnTo>
                    <a:pt x="81896" y="126749"/>
                  </a:lnTo>
                  <a:lnTo>
                    <a:pt x="89557" y="120397"/>
                  </a:lnTo>
                  <a:lnTo>
                    <a:pt x="98011" y="114045"/>
                  </a:lnTo>
                  <a:lnTo>
                    <a:pt x="106728" y="108223"/>
                  </a:lnTo>
                  <a:lnTo>
                    <a:pt x="115710" y="102930"/>
                  </a:lnTo>
                  <a:lnTo>
                    <a:pt x="124957" y="98166"/>
                  </a:lnTo>
                  <a:lnTo>
                    <a:pt x="134731" y="93931"/>
                  </a:lnTo>
                  <a:lnTo>
                    <a:pt x="139751" y="92079"/>
                  </a:lnTo>
                  <a:lnTo>
                    <a:pt x="145034" y="90226"/>
                  </a:lnTo>
                  <a:lnTo>
                    <a:pt x="150318" y="88638"/>
                  </a:lnTo>
                  <a:lnTo>
                    <a:pt x="155601" y="87315"/>
                  </a:lnTo>
                  <a:lnTo>
                    <a:pt x="163527" y="85198"/>
                  </a:lnTo>
                  <a:lnTo>
                    <a:pt x="170924" y="83874"/>
                  </a:lnTo>
                  <a:lnTo>
                    <a:pt x="178849" y="82551"/>
                  </a:lnTo>
                  <a:lnTo>
                    <a:pt x="186510" y="81228"/>
                  </a:lnTo>
                  <a:lnTo>
                    <a:pt x="193907" y="80434"/>
                  </a:lnTo>
                  <a:lnTo>
                    <a:pt x="201304" y="79640"/>
                  </a:lnTo>
                  <a:lnTo>
                    <a:pt x="208966" y="79375"/>
                  </a:lnTo>
                  <a:close/>
                  <a:moveTo>
                    <a:pt x="1713004" y="79375"/>
                  </a:moveTo>
                  <a:lnTo>
                    <a:pt x="1722007" y="79375"/>
                  </a:lnTo>
                  <a:lnTo>
                    <a:pt x="1729156" y="79375"/>
                  </a:lnTo>
                  <a:lnTo>
                    <a:pt x="1736570" y="79640"/>
                  </a:lnTo>
                  <a:lnTo>
                    <a:pt x="1743984" y="80434"/>
                  </a:lnTo>
                  <a:lnTo>
                    <a:pt x="1751398" y="81228"/>
                  </a:lnTo>
                  <a:lnTo>
                    <a:pt x="1759077" y="82551"/>
                  </a:lnTo>
                  <a:lnTo>
                    <a:pt x="1767021" y="83874"/>
                  </a:lnTo>
                  <a:lnTo>
                    <a:pt x="1774699" y="85198"/>
                  </a:lnTo>
                  <a:lnTo>
                    <a:pt x="1782643" y="87315"/>
                  </a:lnTo>
                  <a:lnTo>
                    <a:pt x="1787674" y="88638"/>
                  </a:lnTo>
                  <a:lnTo>
                    <a:pt x="1792970" y="90226"/>
                  </a:lnTo>
                  <a:lnTo>
                    <a:pt x="1798001" y="92079"/>
                  </a:lnTo>
                  <a:lnTo>
                    <a:pt x="1803031" y="93931"/>
                  </a:lnTo>
                  <a:lnTo>
                    <a:pt x="1813093" y="98166"/>
                  </a:lnTo>
                  <a:lnTo>
                    <a:pt x="1822626" y="102930"/>
                  </a:lnTo>
                  <a:lnTo>
                    <a:pt x="1831628" y="108223"/>
                  </a:lnTo>
                  <a:lnTo>
                    <a:pt x="1840366" y="114045"/>
                  </a:lnTo>
                  <a:lnTo>
                    <a:pt x="1848310" y="120397"/>
                  </a:lnTo>
                  <a:lnTo>
                    <a:pt x="1856253" y="126749"/>
                  </a:lnTo>
                  <a:lnTo>
                    <a:pt x="1863667" y="134159"/>
                  </a:lnTo>
                  <a:lnTo>
                    <a:pt x="1870817" y="141570"/>
                  </a:lnTo>
                  <a:lnTo>
                    <a:pt x="1877436" y="148980"/>
                  </a:lnTo>
                  <a:lnTo>
                    <a:pt x="1883526" y="157185"/>
                  </a:lnTo>
                  <a:lnTo>
                    <a:pt x="1889352" y="165389"/>
                  </a:lnTo>
                  <a:lnTo>
                    <a:pt x="1894912" y="174123"/>
                  </a:lnTo>
                  <a:lnTo>
                    <a:pt x="1899943" y="182856"/>
                  </a:lnTo>
                  <a:lnTo>
                    <a:pt x="1904709" y="191855"/>
                  </a:lnTo>
                  <a:lnTo>
                    <a:pt x="1908946" y="200853"/>
                  </a:lnTo>
                  <a:lnTo>
                    <a:pt x="1913182" y="210116"/>
                  </a:lnTo>
                  <a:lnTo>
                    <a:pt x="1916625" y="219379"/>
                  </a:lnTo>
                  <a:lnTo>
                    <a:pt x="1920067" y="228907"/>
                  </a:lnTo>
                  <a:lnTo>
                    <a:pt x="1923244" y="238435"/>
                  </a:lnTo>
                  <a:lnTo>
                    <a:pt x="1925627" y="248227"/>
                  </a:lnTo>
                  <a:lnTo>
                    <a:pt x="1928275" y="258019"/>
                  </a:lnTo>
                  <a:lnTo>
                    <a:pt x="1930393" y="267812"/>
                  </a:lnTo>
                  <a:lnTo>
                    <a:pt x="1932512" y="277604"/>
                  </a:lnTo>
                  <a:lnTo>
                    <a:pt x="1933836" y="287926"/>
                  </a:lnTo>
                  <a:lnTo>
                    <a:pt x="1935160" y="297983"/>
                  </a:lnTo>
                  <a:lnTo>
                    <a:pt x="1936483" y="307775"/>
                  </a:lnTo>
                  <a:lnTo>
                    <a:pt x="1937278" y="317832"/>
                  </a:lnTo>
                  <a:lnTo>
                    <a:pt x="1937807" y="327889"/>
                  </a:lnTo>
                  <a:lnTo>
                    <a:pt x="1938337" y="337946"/>
                  </a:lnTo>
                  <a:lnTo>
                    <a:pt x="1938337" y="348003"/>
                  </a:lnTo>
                  <a:lnTo>
                    <a:pt x="1938337" y="358060"/>
                  </a:lnTo>
                  <a:lnTo>
                    <a:pt x="1937807" y="368382"/>
                  </a:lnTo>
                  <a:lnTo>
                    <a:pt x="1937278" y="378439"/>
                  </a:lnTo>
                  <a:lnTo>
                    <a:pt x="1936483" y="388760"/>
                  </a:lnTo>
                  <a:lnTo>
                    <a:pt x="1935160" y="398553"/>
                  </a:lnTo>
                  <a:lnTo>
                    <a:pt x="1933836" y="408345"/>
                  </a:lnTo>
                  <a:lnTo>
                    <a:pt x="1932512" y="418137"/>
                  </a:lnTo>
                  <a:lnTo>
                    <a:pt x="1930393" y="427665"/>
                  </a:lnTo>
                  <a:lnTo>
                    <a:pt x="1928540" y="437193"/>
                  </a:lnTo>
                  <a:lnTo>
                    <a:pt x="1925892" y="446456"/>
                  </a:lnTo>
                  <a:lnTo>
                    <a:pt x="1923509" y="455719"/>
                  </a:lnTo>
                  <a:lnTo>
                    <a:pt x="1920596" y="464717"/>
                  </a:lnTo>
                  <a:lnTo>
                    <a:pt x="1917684" y="473451"/>
                  </a:lnTo>
                  <a:lnTo>
                    <a:pt x="1914241" y="482185"/>
                  </a:lnTo>
                  <a:lnTo>
                    <a:pt x="1910535" y="490389"/>
                  </a:lnTo>
                  <a:lnTo>
                    <a:pt x="1906563" y="498593"/>
                  </a:lnTo>
                  <a:lnTo>
                    <a:pt x="1901267" y="509180"/>
                  </a:lnTo>
                  <a:lnTo>
                    <a:pt x="1895442" y="519502"/>
                  </a:lnTo>
                  <a:lnTo>
                    <a:pt x="1889352" y="529823"/>
                  </a:lnTo>
                  <a:lnTo>
                    <a:pt x="1883262" y="539616"/>
                  </a:lnTo>
                  <a:lnTo>
                    <a:pt x="1876907" y="549143"/>
                  </a:lnTo>
                  <a:lnTo>
                    <a:pt x="1870287" y="558671"/>
                  </a:lnTo>
                  <a:lnTo>
                    <a:pt x="1863403" y="567934"/>
                  </a:lnTo>
                  <a:lnTo>
                    <a:pt x="1856253" y="576932"/>
                  </a:lnTo>
                  <a:lnTo>
                    <a:pt x="1849369" y="585931"/>
                  </a:lnTo>
                  <a:lnTo>
                    <a:pt x="1841955" y="594664"/>
                  </a:lnTo>
                  <a:lnTo>
                    <a:pt x="1834276" y="603133"/>
                  </a:lnTo>
                  <a:lnTo>
                    <a:pt x="1826597" y="611338"/>
                  </a:lnTo>
                  <a:lnTo>
                    <a:pt x="1818654" y="619542"/>
                  </a:lnTo>
                  <a:lnTo>
                    <a:pt x="1810710" y="627482"/>
                  </a:lnTo>
                  <a:lnTo>
                    <a:pt x="1802502" y="635422"/>
                  </a:lnTo>
                  <a:lnTo>
                    <a:pt x="1794294" y="642832"/>
                  </a:lnTo>
                  <a:lnTo>
                    <a:pt x="1786085" y="650243"/>
                  </a:lnTo>
                  <a:lnTo>
                    <a:pt x="1777612" y="657653"/>
                  </a:lnTo>
                  <a:lnTo>
                    <a:pt x="1768874" y="664534"/>
                  </a:lnTo>
                  <a:lnTo>
                    <a:pt x="1760136" y="671680"/>
                  </a:lnTo>
                  <a:lnTo>
                    <a:pt x="1751398" y="678296"/>
                  </a:lnTo>
                  <a:lnTo>
                    <a:pt x="1742660" y="684648"/>
                  </a:lnTo>
                  <a:lnTo>
                    <a:pt x="1724655" y="697352"/>
                  </a:lnTo>
                  <a:lnTo>
                    <a:pt x="1706385" y="709526"/>
                  </a:lnTo>
                  <a:lnTo>
                    <a:pt x="1688114" y="720906"/>
                  </a:lnTo>
                  <a:lnTo>
                    <a:pt x="1669844" y="732022"/>
                  </a:lnTo>
                  <a:lnTo>
                    <a:pt x="1651309" y="742344"/>
                  </a:lnTo>
                  <a:lnTo>
                    <a:pt x="1632774" y="752136"/>
                  </a:lnTo>
                  <a:lnTo>
                    <a:pt x="1614504" y="761664"/>
                  </a:lnTo>
                  <a:lnTo>
                    <a:pt x="1596234" y="770397"/>
                  </a:lnTo>
                  <a:lnTo>
                    <a:pt x="1577964" y="778866"/>
                  </a:lnTo>
                  <a:lnTo>
                    <a:pt x="1559958" y="786806"/>
                  </a:lnTo>
                  <a:lnTo>
                    <a:pt x="1542217" y="794217"/>
                  </a:lnTo>
                  <a:lnTo>
                    <a:pt x="1525271" y="801362"/>
                  </a:lnTo>
                  <a:lnTo>
                    <a:pt x="1508060" y="807979"/>
                  </a:lnTo>
                  <a:lnTo>
                    <a:pt x="1491379" y="814331"/>
                  </a:lnTo>
                  <a:lnTo>
                    <a:pt x="1475756" y="820153"/>
                  </a:lnTo>
                  <a:lnTo>
                    <a:pt x="1445306" y="830739"/>
                  </a:lnTo>
                  <a:lnTo>
                    <a:pt x="1417768" y="840532"/>
                  </a:lnTo>
                  <a:lnTo>
                    <a:pt x="1393673" y="848207"/>
                  </a:lnTo>
                  <a:lnTo>
                    <a:pt x="1370636" y="856147"/>
                  </a:lnTo>
                  <a:lnTo>
                    <a:pt x="1361369" y="859323"/>
                  </a:lnTo>
                  <a:lnTo>
                    <a:pt x="1353955" y="861969"/>
                  </a:lnTo>
                  <a:lnTo>
                    <a:pt x="1348394" y="864616"/>
                  </a:lnTo>
                  <a:lnTo>
                    <a:pt x="1346276" y="865674"/>
                  </a:lnTo>
                  <a:lnTo>
                    <a:pt x="1343893" y="866998"/>
                  </a:lnTo>
                  <a:lnTo>
                    <a:pt x="1341775" y="869380"/>
                  </a:lnTo>
                  <a:lnTo>
                    <a:pt x="1339127" y="872555"/>
                  </a:lnTo>
                  <a:lnTo>
                    <a:pt x="1337009" y="876261"/>
                  </a:lnTo>
                  <a:lnTo>
                    <a:pt x="1334890" y="880760"/>
                  </a:lnTo>
                  <a:lnTo>
                    <a:pt x="1333566" y="885259"/>
                  </a:lnTo>
                  <a:lnTo>
                    <a:pt x="1332507" y="890023"/>
                  </a:lnTo>
                  <a:lnTo>
                    <a:pt x="1332242" y="894522"/>
                  </a:lnTo>
                  <a:lnTo>
                    <a:pt x="1332507" y="897169"/>
                  </a:lnTo>
                  <a:lnTo>
                    <a:pt x="1332772" y="899551"/>
                  </a:lnTo>
                  <a:lnTo>
                    <a:pt x="1333302" y="901932"/>
                  </a:lnTo>
                  <a:lnTo>
                    <a:pt x="1333831" y="904050"/>
                  </a:lnTo>
                  <a:lnTo>
                    <a:pt x="1334625" y="906167"/>
                  </a:lnTo>
                  <a:lnTo>
                    <a:pt x="1335685" y="908020"/>
                  </a:lnTo>
                  <a:lnTo>
                    <a:pt x="1337273" y="910137"/>
                  </a:lnTo>
                  <a:lnTo>
                    <a:pt x="1338597" y="911990"/>
                  </a:lnTo>
                  <a:lnTo>
                    <a:pt x="1340716" y="914107"/>
                  </a:lnTo>
                  <a:lnTo>
                    <a:pt x="1343363" y="916224"/>
                  </a:lnTo>
                  <a:lnTo>
                    <a:pt x="1346806" y="918606"/>
                  </a:lnTo>
                  <a:lnTo>
                    <a:pt x="1350777" y="920723"/>
                  </a:lnTo>
                  <a:lnTo>
                    <a:pt x="1355544" y="923105"/>
                  </a:lnTo>
                  <a:lnTo>
                    <a:pt x="1361369" y="924958"/>
                  </a:lnTo>
                  <a:lnTo>
                    <a:pt x="1367988" y="926546"/>
                  </a:lnTo>
                  <a:lnTo>
                    <a:pt x="1375932" y="928134"/>
                  </a:lnTo>
                  <a:lnTo>
                    <a:pt x="1380169" y="929192"/>
                  </a:lnTo>
                  <a:lnTo>
                    <a:pt x="1384405" y="930251"/>
                  </a:lnTo>
                  <a:lnTo>
                    <a:pt x="1388377" y="932368"/>
                  </a:lnTo>
                  <a:lnTo>
                    <a:pt x="1392084" y="934221"/>
                  </a:lnTo>
                  <a:lnTo>
                    <a:pt x="1395261" y="936867"/>
                  </a:lnTo>
                  <a:lnTo>
                    <a:pt x="1398704" y="939514"/>
                  </a:lnTo>
                  <a:lnTo>
                    <a:pt x="1401616" y="942690"/>
                  </a:lnTo>
                  <a:lnTo>
                    <a:pt x="1403999" y="946130"/>
                  </a:lnTo>
                  <a:lnTo>
                    <a:pt x="1406382" y="949306"/>
                  </a:lnTo>
                  <a:lnTo>
                    <a:pt x="1408236" y="953276"/>
                  </a:lnTo>
                  <a:lnTo>
                    <a:pt x="1410089" y="957246"/>
                  </a:lnTo>
                  <a:lnTo>
                    <a:pt x="1411149" y="961481"/>
                  </a:lnTo>
                  <a:lnTo>
                    <a:pt x="1411943" y="965980"/>
                  </a:lnTo>
                  <a:lnTo>
                    <a:pt x="1412472" y="970214"/>
                  </a:lnTo>
                  <a:lnTo>
                    <a:pt x="1412472" y="974713"/>
                  </a:lnTo>
                  <a:lnTo>
                    <a:pt x="1411943" y="979477"/>
                  </a:lnTo>
                  <a:lnTo>
                    <a:pt x="1411149" y="983977"/>
                  </a:lnTo>
                  <a:lnTo>
                    <a:pt x="1410089" y="988211"/>
                  </a:lnTo>
                  <a:lnTo>
                    <a:pt x="1408236" y="992446"/>
                  </a:lnTo>
                  <a:lnTo>
                    <a:pt x="1406382" y="996415"/>
                  </a:lnTo>
                  <a:lnTo>
                    <a:pt x="1403735" y="999591"/>
                  </a:lnTo>
                  <a:lnTo>
                    <a:pt x="1401351" y="1003032"/>
                  </a:lnTo>
                  <a:lnTo>
                    <a:pt x="1398439" y="1006208"/>
                  </a:lnTo>
                  <a:lnTo>
                    <a:pt x="1394997" y="1008854"/>
                  </a:lnTo>
                  <a:lnTo>
                    <a:pt x="1391819" y="1011236"/>
                  </a:lnTo>
                  <a:lnTo>
                    <a:pt x="1388112" y="1013354"/>
                  </a:lnTo>
                  <a:lnTo>
                    <a:pt x="1384140" y="1015206"/>
                  </a:lnTo>
                  <a:lnTo>
                    <a:pt x="1380169" y="1016265"/>
                  </a:lnTo>
                  <a:lnTo>
                    <a:pt x="1375932" y="1017059"/>
                  </a:lnTo>
                  <a:lnTo>
                    <a:pt x="1371695" y="1017588"/>
                  </a:lnTo>
                  <a:lnTo>
                    <a:pt x="1367459" y="1017588"/>
                  </a:lnTo>
                  <a:lnTo>
                    <a:pt x="1362958" y="1017323"/>
                  </a:lnTo>
                  <a:lnTo>
                    <a:pt x="1356338" y="1016000"/>
                  </a:lnTo>
                  <a:lnTo>
                    <a:pt x="1349718" y="1014942"/>
                  </a:lnTo>
                  <a:lnTo>
                    <a:pt x="1343363" y="1013089"/>
                  </a:lnTo>
                  <a:lnTo>
                    <a:pt x="1337273" y="1011501"/>
                  </a:lnTo>
                  <a:lnTo>
                    <a:pt x="1330918" y="1009119"/>
                  </a:lnTo>
                  <a:lnTo>
                    <a:pt x="1325093" y="1007266"/>
                  </a:lnTo>
                  <a:lnTo>
                    <a:pt x="1319533" y="1004620"/>
                  </a:lnTo>
                  <a:lnTo>
                    <a:pt x="1313972" y="1002238"/>
                  </a:lnTo>
                  <a:lnTo>
                    <a:pt x="1308147" y="999327"/>
                  </a:lnTo>
                  <a:lnTo>
                    <a:pt x="1303116" y="996415"/>
                  </a:lnTo>
                  <a:lnTo>
                    <a:pt x="1298085" y="992975"/>
                  </a:lnTo>
                  <a:lnTo>
                    <a:pt x="1293319" y="989534"/>
                  </a:lnTo>
                  <a:lnTo>
                    <a:pt x="1288553" y="985829"/>
                  </a:lnTo>
                  <a:lnTo>
                    <a:pt x="1284316" y="982389"/>
                  </a:lnTo>
                  <a:lnTo>
                    <a:pt x="1280080" y="978154"/>
                  </a:lnTo>
                  <a:lnTo>
                    <a:pt x="1276108" y="973920"/>
                  </a:lnTo>
                  <a:lnTo>
                    <a:pt x="1272136" y="969685"/>
                  </a:lnTo>
                  <a:lnTo>
                    <a:pt x="1268959" y="965186"/>
                  </a:lnTo>
                  <a:lnTo>
                    <a:pt x="1265516" y="960422"/>
                  </a:lnTo>
                  <a:lnTo>
                    <a:pt x="1262604" y="955658"/>
                  </a:lnTo>
                  <a:lnTo>
                    <a:pt x="1259956" y="950894"/>
                  </a:lnTo>
                  <a:lnTo>
                    <a:pt x="1257308" y="945866"/>
                  </a:lnTo>
                  <a:lnTo>
                    <a:pt x="1255190" y="941102"/>
                  </a:lnTo>
                  <a:lnTo>
                    <a:pt x="1253071" y="935544"/>
                  </a:lnTo>
                  <a:lnTo>
                    <a:pt x="1251483" y="930516"/>
                  </a:lnTo>
                  <a:lnTo>
                    <a:pt x="1250159" y="925487"/>
                  </a:lnTo>
                  <a:lnTo>
                    <a:pt x="1248570" y="920194"/>
                  </a:lnTo>
                  <a:lnTo>
                    <a:pt x="1247776" y="915165"/>
                  </a:lnTo>
                  <a:lnTo>
                    <a:pt x="1246981" y="909872"/>
                  </a:lnTo>
                  <a:lnTo>
                    <a:pt x="1246452" y="904844"/>
                  </a:lnTo>
                  <a:lnTo>
                    <a:pt x="1246187" y="899551"/>
                  </a:lnTo>
                  <a:lnTo>
                    <a:pt x="1246187" y="894522"/>
                  </a:lnTo>
                  <a:lnTo>
                    <a:pt x="1246452" y="886318"/>
                  </a:lnTo>
                  <a:lnTo>
                    <a:pt x="1247246" y="878378"/>
                  </a:lnTo>
                  <a:lnTo>
                    <a:pt x="1248305" y="870174"/>
                  </a:lnTo>
                  <a:lnTo>
                    <a:pt x="1250159" y="862498"/>
                  </a:lnTo>
                  <a:lnTo>
                    <a:pt x="1252277" y="854823"/>
                  </a:lnTo>
                  <a:lnTo>
                    <a:pt x="1254925" y="847413"/>
                  </a:lnTo>
                  <a:lnTo>
                    <a:pt x="1257838" y="840003"/>
                  </a:lnTo>
                  <a:lnTo>
                    <a:pt x="1261280" y="833121"/>
                  </a:lnTo>
                  <a:lnTo>
                    <a:pt x="1264987" y="826240"/>
                  </a:lnTo>
                  <a:lnTo>
                    <a:pt x="1269223" y="819888"/>
                  </a:lnTo>
                  <a:lnTo>
                    <a:pt x="1273990" y="813801"/>
                  </a:lnTo>
                  <a:lnTo>
                    <a:pt x="1278756" y="807714"/>
                  </a:lnTo>
                  <a:lnTo>
                    <a:pt x="1284051" y="802156"/>
                  </a:lnTo>
                  <a:lnTo>
                    <a:pt x="1289877" y="796863"/>
                  </a:lnTo>
                  <a:lnTo>
                    <a:pt x="1296232" y="792099"/>
                  </a:lnTo>
                  <a:lnTo>
                    <a:pt x="1302851" y="787600"/>
                  </a:lnTo>
                  <a:lnTo>
                    <a:pt x="1306558" y="785748"/>
                  </a:lnTo>
                  <a:lnTo>
                    <a:pt x="1310000" y="783630"/>
                  </a:lnTo>
                  <a:lnTo>
                    <a:pt x="1316620" y="780454"/>
                  </a:lnTo>
                  <a:lnTo>
                    <a:pt x="1324034" y="777808"/>
                  </a:lnTo>
                  <a:lnTo>
                    <a:pt x="1331448" y="774897"/>
                  </a:lnTo>
                  <a:lnTo>
                    <a:pt x="1348394" y="768809"/>
                  </a:lnTo>
                  <a:lnTo>
                    <a:pt x="1367988" y="762193"/>
                  </a:lnTo>
                  <a:lnTo>
                    <a:pt x="1390230" y="755047"/>
                  </a:lnTo>
                  <a:lnTo>
                    <a:pt x="1414856" y="746578"/>
                  </a:lnTo>
                  <a:lnTo>
                    <a:pt x="1441069" y="737580"/>
                  </a:lnTo>
                  <a:lnTo>
                    <a:pt x="1469137" y="727258"/>
                  </a:lnTo>
                  <a:lnTo>
                    <a:pt x="1483965" y="721700"/>
                  </a:lnTo>
                  <a:lnTo>
                    <a:pt x="1498528" y="715613"/>
                  </a:lnTo>
                  <a:lnTo>
                    <a:pt x="1513621" y="709526"/>
                  </a:lnTo>
                  <a:lnTo>
                    <a:pt x="1528978" y="702645"/>
                  </a:lnTo>
                  <a:lnTo>
                    <a:pt x="1544336" y="696028"/>
                  </a:lnTo>
                  <a:lnTo>
                    <a:pt x="1559958" y="688618"/>
                  </a:lnTo>
                  <a:lnTo>
                    <a:pt x="1575581" y="681472"/>
                  </a:lnTo>
                  <a:lnTo>
                    <a:pt x="1591203" y="673532"/>
                  </a:lnTo>
                  <a:lnTo>
                    <a:pt x="1606825" y="665063"/>
                  </a:lnTo>
                  <a:lnTo>
                    <a:pt x="1622183" y="656594"/>
                  </a:lnTo>
                  <a:lnTo>
                    <a:pt x="1637540" y="647596"/>
                  </a:lnTo>
                  <a:lnTo>
                    <a:pt x="1652898" y="638333"/>
                  </a:lnTo>
                  <a:lnTo>
                    <a:pt x="1667726" y="628541"/>
                  </a:lnTo>
                  <a:lnTo>
                    <a:pt x="1682554" y="618748"/>
                  </a:lnTo>
                  <a:lnTo>
                    <a:pt x="1696852" y="608162"/>
                  </a:lnTo>
                  <a:lnTo>
                    <a:pt x="1711151" y="597311"/>
                  </a:lnTo>
                  <a:lnTo>
                    <a:pt x="1720154" y="589901"/>
                  </a:lnTo>
                  <a:lnTo>
                    <a:pt x="1729421" y="582225"/>
                  </a:lnTo>
                  <a:lnTo>
                    <a:pt x="1738159" y="574286"/>
                  </a:lnTo>
                  <a:lnTo>
                    <a:pt x="1746897" y="566611"/>
                  </a:lnTo>
                  <a:lnTo>
                    <a:pt x="1755370" y="558406"/>
                  </a:lnTo>
                  <a:lnTo>
                    <a:pt x="1763578" y="549937"/>
                  </a:lnTo>
                  <a:lnTo>
                    <a:pt x="1771522" y="541468"/>
                  </a:lnTo>
                  <a:lnTo>
                    <a:pt x="1778936" y="532734"/>
                  </a:lnTo>
                  <a:lnTo>
                    <a:pt x="1786615" y="523736"/>
                  </a:lnTo>
                  <a:lnTo>
                    <a:pt x="1793499" y="514738"/>
                  </a:lnTo>
                  <a:lnTo>
                    <a:pt x="1800648" y="505475"/>
                  </a:lnTo>
                  <a:lnTo>
                    <a:pt x="1807003" y="496212"/>
                  </a:lnTo>
                  <a:lnTo>
                    <a:pt x="1813623" y="486684"/>
                  </a:lnTo>
                  <a:lnTo>
                    <a:pt x="1819448" y="476892"/>
                  </a:lnTo>
                  <a:lnTo>
                    <a:pt x="1825009" y="466835"/>
                  </a:lnTo>
                  <a:lnTo>
                    <a:pt x="1830304" y="456778"/>
                  </a:lnTo>
                  <a:lnTo>
                    <a:pt x="1832952" y="452014"/>
                  </a:lnTo>
                  <a:lnTo>
                    <a:pt x="1835335" y="446456"/>
                  </a:lnTo>
                  <a:lnTo>
                    <a:pt x="1837189" y="440898"/>
                  </a:lnTo>
                  <a:lnTo>
                    <a:pt x="1839307" y="435076"/>
                  </a:lnTo>
                  <a:lnTo>
                    <a:pt x="1841161" y="428724"/>
                  </a:lnTo>
                  <a:lnTo>
                    <a:pt x="1843014" y="422372"/>
                  </a:lnTo>
                  <a:lnTo>
                    <a:pt x="1844868" y="416020"/>
                  </a:lnTo>
                  <a:lnTo>
                    <a:pt x="1846192" y="408874"/>
                  </a:lnTo>
                  <a:lnTo>
                    <a:pt x="1847515" y="401729"/>
                  </a:lnTo>
                  <a:lnTo>
                    <a:pt x="1848575" y="394318"/>
                  </a:lnTo>
                  <a:lnTo>
                    <a:pt x="1849899" y="386908"/>
                  </a:lnTo>
                  <a:lnTo>
                    <a:pt x="1850693" y="379497"/>
                  </a:lnTo>
                  <a:lnTo>
                    <a:pt x="1851487" y="371558"/>
                  </a:lnTo>
                  <a:lnTo>
                    <a:pt x="1851752" y="363618"/>
                  </a:lnTo>
                  <a:lnTo>
                    <a:pt x="1852017" y="355678"/>
                  </a:lnTo>
                  <a:lnTo>
                    <a:pt x="1852282" y="348003"/>
                  </a:lnTo>
                  <a:lnTo>
                    <a:pt x="1852017" y="336093"/>
                  </a:lnTo>
                  <a:lnTo>
                    <a:pt x="1851487" y="324713"/>
                  </a:lnTo>
                  <a:lnTo>
                    <a:pt x="1850428" y="313068"/>
                  </a:lnTo>
                  <a:lnTo>
                    <a:pt x="1849104" y="301953"/>
                  </a:lnTo>
                  <a:lnTo>
                    <a:pt x="1846986" y="290572"/>
                  </a:lnTo>
                  <a:lnTo>
                    <a:pt x="1844603" y="279721"/>
                  </a:lnTo>
                  <a:lnTo>
                    <a:pt x="1841955" y="269135"/>
                  </a:lnTo>
                  <a:lnTo>
                    <a:pt x="1838513" y="258549"/>
                  </a:lnTo>
                  <a:lnTo>
                    <a:pt x="1835335" y="248756"/>
                  </a:lnTo>
                  <a:lnTo>
                    <a:pt x="1831364" y="239493"/>
                  </a:lnTo>
                  <a:lnTo>
                    <a:pt x="1826862" y="230495"/>
                  </a:lnTo>
                  <a:lnTo>
                    <a:pt x="1822361" y="222290"/>
                  </a:lnTo>
                  <a:lnTo>
                    <a:pt x="1817330" y="214615"/>
                  </a:lnTo>
                  <a:lnTo>
                    <a:pt x="1811769" y="207470"/>
                  </a:lnTo>
                  <a:lnTo>
                    <a:pt x="1806209" y="201118"/>
                  </a:lnTo>
                  <a:lnTo>
                    <a:pt x="1803031" y="198207"/>
                  </a:lnTo>
                  <a:lnTo>
                    <a:pt x="1800384" y="195295"/>
                  </a:lnTo>
                  <a:lnTo>
                    <a:pt x="1796147" y="191855"/>
                  </a:lnTo>
                  <a:lnTo>
                    <a:pt x="1791646" y="188679"/>
                  </a:lnTo>
                  <a:lnTo>
                    <a:pt x="1787409" y="185503"/>
                  </a:lnTo>
                  <a:lnTo>
                    <a:pt x="1782643" y="182856"/>
                  </a:lnTo>
                  <a:lnTo>
                    <a:pt x="1777877" y="180474"/>
                  </a:lnTo>
                  <a:lnTo>
                    <a:pt x="1772846" y="178357"/>
                  </a:lnTo>
                  <a:lnTo>
                    <a:pt x="1767550" y="176240"/>
                  </a:lnTo>
                  <a:lnTo>
                    <a:pt x="1761725" y="174652"/>
                  </a:lnTo>
                  <a:lnTo>
                    <a:pt x="1751133" y="172270"/>
                  </a:lnTo>
                  <a:lnTo>
                    <a:pt x="1740807" y="170682"/>
                  </a:lnTo>
                  <a:lnTo>
                    <a:pt x="1731010" y="169623"/>
                  </a:lnTo>
                  <a:lnTo>
                    <a:pt x="1722007" y="169359"/>
                  </a:lnTo>
                  <a:lnTo>
                    <a:pt x="1716711" y="169623"/>
                  </a:lnTo>
                  <a:lnTo>
                    <a:pt x="1711151" y="169888"/>
                  </a:lnTo>
                  <a:lnTo>
                    <a:pt x="1706120" y="170417"/>
                  </a:lnTo>
                  <a:lnTo>
                    <a:pt x="1701354" y="170947"/>
                  </a:lnTo>
                  <a:lnTo>
                    <a:pt x="1696588" y="171741"/>
                  </a:lnTo>
                  <a:lnTo>
                    <a:pt x="1692086" y="172799"/>
                  </a:lnTo>
                  <a:lnTo>
                    <a:pt x="1687585" y="174387"/>
                  </a:lnTo>
                  <a:lnTo>
                    <a:pt x="1683084" y="175711"/>
                  </a:lnTo>
                  <a:lnTo>
                    <a:pt x="1678847" y="177034"/>
                  </a:lnTo>
                  <a:lnTo>
                    <a:pt x="1674610" y="178886"/>
                  </a:lnTo>
                  <a:lnTo>
                    <a:pt x="1670903" y="180739"/>
                  </a:lnTo>
                  <a:lnTo>
                    <a:pt x="1666932" y="182856"/>
                  </a:lnTo>
                  <a:lnTo>
                    <a:pt x="1659253" y="187356"/>
                  </a:lnTo>
                  <a:lnTo>
                    <a:pt x="1651574" y="192384"/>
                  </a:lnTo>
                  <a:lnTo>
                    <a:pt x="1644690" y="197942"/>
                  </a:lnTo>
                  <a:lnTo>
                    <a:pt x="1637805" y="203764"/>
                  </a:lnTo>
                  <a:lnTo>
                    <a:pt x="1631185" y="210645"/>
                  </a:lnTo>
                  <a:lnTo>
                    <a:pt x="1625095" y="217262"/>
                  </a:lnTo>
                  <a:lnTo>
                    <a:pt x="1619005" y="224937"/>
                  </a:lnTo>
                  <a:lnTo>
                    <a:pt x="1613445" y="232612"/>
                  </a:lnTo>
                  <a:lnTo>
                    <a:pt x="1608149" y="240287"/>
                  </a:lnTo>
                  <a:lnTo>
                    <a:pt x="1603118" y="248227"/>
                  </a:lnTo>
                  <a:lnTo>
                    <a:pt x="1598352" y="256431"/>
                  </a:lnTo>
                  <a:lnTo>
                    <a:pt x="1594115" y="264636"/>
                  </a:lnTo>
                  <a:lnTo>
                    <a:pt x="1589879" y="272575"/>
                  </a:lnTo>
                  <a:lnTo>
                    <a:pt x="1586172" y="280515"/>
                  </a:lnTo>
                  <a:lnTo>
                    <a:pt x="1582730" y="288455"/>
                  </a:lnTo>
                  <a:lnTo>
                    <a:pt x="1580082" y="295601"/>
                  </a:lnTo>
                  <a:lnTo>
                    <a:pt x="1574786" y="309628"/>
                  </a:lnTo>
                  <a:lnTo>
                    <a:pt x="1571079" y="321537"/>
                  </a:lnTo>
                  <a:lnTo>
                    <a:pt x="1568167" y="330800"/>
                  </a:lnTo>
                  <a:lnTo>
                    <a:pt x="1566578" y="336623"/>
                  </a:lnTo>
                  <a:lnTo>
                    <a:pt x="1566313" y="339005"/>
                  </a:lnTo>
                  <a:lnTo>
                    <a:pt x="1564724" y="343504"/>
                  </a:lnTo>
                  <a:lnTo>
                    <a:pt x="1563400" y="347738"/>
                  </a:lnTo>
                  <a:lnTo>
                    <a:pt x="1561547" y="351708"/>
                  </a:lnTo>
                  <a:lnTo>
                    <a:pt x="1559164" y="355149"/>
                  </a:lnTo>
                  <a:lnTo>
                    <a:pt x="1556781" y="358589"/>
                  </a:lnTo>
                  <a:lnTo>
                    <a:pt x="1553603" y="361765"/>
                  </a:lnTo>
                  <a:lnTo>
                    <a:pt x="1550426" y="364412"/>
                  </a:lnTo>
                  <a:lnTo>
                    <a:pt x="1547248" y="367058"/>
                  </a:lnTo>
                  <a:lnTo>
                    <a:pt x="1543806" y="369176"/>
                  </a:lnTo>
                  <a:lnTo>
                    <a:pt x="1539834" y="371028"/>
                  </a:lnTo>
                  <a:lnTo>
                    <a:pt x="1535863" y="372352"/>
                  </a:lnTo>
                  <a:lnTo>
                    <a:pt x="1531891" y="373410"/>
                  </a:lnTo>
                  <a:lnTo>
                    <a:pt x="1527654" y="373940"/>
                  </a:lnTo>
                  <a:lnTo>
                    <a:pt x="1523418" y="373940"/>
                  </a:lnTo>
                  <a:lnTo>
                    <a:pt x="1518916" y="373675"/>
                  </a:lnTo>
                  <a:lnTo>
                    <a:pt x="1514680" y="372881"/>
                  </a:lnTo>
                  <a:lnTo>
                    <a:pt x="1510708" y="371822"/>
                  </a:lnTo>
                  <a:lnTo>
                    <a:pt x="1506736" y="370234"/>
                  </a:lnTo>
                  <a:lnTo>
                    <a:pt x="1502764" y="368117"/>
                  </a:lnTo>
                  <a:lnTo>
                    <a:pt x="1499057" y="366000"/>
                  </a:lnTo>
                  <a:lnTo>
                    <a:pt x="1495880" y="363089"/>
                  </a:lnTo>
                  <a:lnTo>
                    <a:pt x="1492967" y="359913"/>
                  </a:lnTo>
                  <a:lnTo>
                    <a:pt x="1490055" y="357001"/>
                  </a:lnTo>
                  <a:lnTo>
                    <a:pt x="1487936" y="353296"/>
                  </a:lnTo>
                  <a:lnTo>
                    <a:pt x="1485818" y="349591"/>
                  </a:lnTo>
                  <a:lnTo>
                    <a:pt x="1484229" y="345621"/>
                  </a:lnTo>
                  <a:lnTo>
                    <a:pt x="1482641" y="341387"/>
                  </a:lnTo>
                  <a:lnTo>
                    <a:pt x="1481582" y="337152"/>
                  </a:lnTo>
                  <a:lnTo>
                    <a:pt x="1481052" y="332653"/>
                  </a:lnTo>
                  <a:lnTo>
                    <a:pt x="1481052" y="328154"/>
                  </a:lnTo>
                  <a:lnTo>
                    <a:pt x="1481317" y="323654"/>
                  </a:lnTo>
                  <a:lnTo>
                    <a:pt x="1482111" y="319420"/>
                  </a:lnTo>
                  <a:lnTo>
                    <a:pt x="1483700" y="312539"/>
                  </a:lnTo>
                  <a:lnTo>
                    <a:pt x="1485553" y="305922"/>
                  </a:lnTo>
                  <a:lnTo>
                    <a:pt x="1488201" y="296924"/>
                  </a:lnTo>
                  <a:lnTo>
                    <a:pt x="1491379" y="286073"/>
                  </a:lnTo>
                  <a:lnTo>
                    <a:pt x="1495615" y="273899"/>
                  </a:lnTo>
                  <a:lnTo>
                    <a:pt x="1500646" y="260401"/>
                  </a:lnTo>
                  <a:lnTo>
                    <a:pt x="1507001" y="245316"/>
                  </a:lnTo>
                  <a:lnTo>
                    <a:pt x="1513885" y="229966"/>
                  </a:lnTo>
                  <a:lnTo>
                    <a:pt x="1517857" y="222026"/>
                  </a:lnTo>
                  <a:lnTo>
                    <a:pt x="1522094" y="213821"/>
                  </a:lnTo>
                  <a:lnTo>
                    <a:pt x="1526860" y="205882"/>
                  </a:lnTo>
                  <a:lnTo>
                    <a:pt x="1531626" y="197677"/>
                  </a:lnTo>
                  <a:lnTo>
                    <a:pt x="1536922" y="189208"/>
                  </a:lnTo>
                  <a:lnTo>
                    <a:pt x="1542747" y="181004"/>
                  </a:lnTo>
                  <a:lnTo>
                    <a:pt x="1548572" y="172799"/>
                  </a:lnTo>
                  <a:lnTo>
                    <a:pt x="1554662" y="164860"/>
                  </a:lnTo>
                  <a:lnTo>
                    <a:pt x="1561547" y="156655"/>
                  </a:lnTo>
                  <a:lnTo>
                    <a:pt x="1568431" y="148715"/>
                  </a:lnTo>
                  <a:lnTo>
                    <a:pt x="1575845" y="141305"/>
                  </a:lnTo>
                  <a:lnTo>
                    <a:pt x="1583789" y="133630"/>
                  </a:lnTo>
                  <a:lnTo>
                    <a:pt x="1591997" y="126484"/>
                  </a:lnTo>
                  <a:lnTo>
                    <a:pt x="1600735" y="119603"/>
                  </a:lnTo>
                  <a:lnTo>
                    <a:pt x="1607090" y="115369"/>
                  </a:lnTo>
                  <a:lnTo>
                    <a:pt x="1613180" y="111134"/>
                  </a:lnTo>
                  <a:lnTo>
                    <a:pt x="1619535" y="106899"/>
                  </a:lnTo>
                  <a:lnTo>
                    <a:pt x="1626419" y="103194"/>
                  </a:lnTo>
                  <a:lnTo>
                    <a:pt x="1633304" y="99489"/>
                  </a:lnTo>
                  <a:lnTo>
                    <a:pt x="1640453" y="96313"/>
                  </a:lnTo>
                  <a:lnTo>
                    <a:pt x="1647867" y="93137"/>
                  </a:lnTo>
                  <a:lnTo>
                    <a:pt x="1655281" y="90226"/>
                  </a:lnTo>
                  <a:lnTo>
                    <a:pt x="1663225" y="87844"/>
                  </a:lnTo>
                  <a:lnTo>
                    <a:pt x="1671168" y="85462"/>
                  </a:lnTo>
                  <a:lnTo>
                    <a:pt x="1678847" y="83874"/>
                  </a:lnTo>
                  <a:lnTo>
                    <a:pt x="1687320" y="82286"/>
                  </a:lnTo>
                  <a:lnTo>
                    <a:pt x="1695793" y="80698"/>
                  </a:lnTo>
                  <a:lnTo>
                    <a:pt x="1704266" y="79904"/>
                  </a:lnTo>
                  <a:lnTo>
                    <a:pt x="1713004" y="79375"/>
                  </a:lnTo>
                  <a:close/>
                  <a:moveTo>
                    <a:pt x="409575" y="0"/>
                  </a:moveTo>
                  <a:lnTo>
                    <a:pt x="1528763" y="0"/>
                  </a:lnTo>
                  <a:lnTo>
                    <a:pt x="1528763" y="95250"/>
                  </a:lnTo>
                  <a:lnTo>
                    <a:pt x="409575" y="95250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0AC3BD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思源黑体 CN Light" panose="020B0300000000000000" charset="-122"/>
              </a:endParaRPr>
            </a:p>
          </p:txBody>
        </p:sp>
        <p:sp>
          <p:nvSpPr>
            <p:cNvPr id="12" name="圆角矩形 11"/>
            <p:cNvSpPr/>
            <p:nvPr>
              <p:custDataLst>
                <p:tags r:id="rId9"/>
              </p:custDataLst>
            </p:nvPr>
          </p:nvSpPr>
          <p:spPr>
            <a:xfrm>
              <a:off x="4398" y="3552"/>
              <a:ext cx="1808" cy="750"/>
            </a:xfrm>
            <a:prstGeom prst="roundRect">
              <a:avLst>
                <a:gd name="adj" fmla="val 0"/>
              </a:avLst>
            </a:prstGeom>
            <a:solidFill>
              <a:srgbClr val="0AC3B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latin typeface="思源黑体 CN Medium" panose="020B0600000000000000" charset="-122"/>
                  <a:ea typeface="思源黑体 CN Medium" panose="020B0600000000000000" charset="-122"/>
                </a:rPr>
                <a:t>202X</a:t>
              </a:r>
            </a:p>
          </p:txBody>
        </p:sp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6578" y="3381"/>
              <a:ext cx="11522" cy="1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99590" y="4036060"/>
            <a:ext cx="9499600" cy="707390"/>
            <a:chOff x="3140" y="3359"/>
            <a:chExt cx="14960" cy="1114"/>
          </a:xfrm>
        </p:grpSpPr>
        <p:sp>
          <p:nvSpPr>
            <p:cNvPr id="15" name="KSO_Shape"/>
            <p:cNvSpPr/>
            <p:nvPr>
              <p:custDataLst>
                <p:tags r:id="rId5"/>
              </p:custDataLst>
            </p:nvPr>
          </p:nvSpPr>
          <p:spPr bwMode="auto">
            <a:xfrm>
              <a:off x="3140" y="3359"/>
              <a:ext cx="964" cy="1042"/>
            </a:xfrm>
            <a:custGeom>
              <a:avLst/>
              <a:gdLst>
                <a:gd name="T0" fmla="*/ 660065 w 1938337"/>
                <a:gd name="T1" fmla="*/ 1785471 h 2097088"/>
                <a:gd name="T2" fmla="*/ 1074391 w 1938337"/>
                <a:gd name="T3" fmla="*/ 1807357 h 2097088"/>
                <a:gd name="T4" fmla="*/ 1090030 w 1938337"/>
                <a:gd name="T5" fmla="*/ 1648866 h 2097088"/>
                <a:gd name="T6" fmla="*/ 997074 w 1938337"/>
                <a:gd name="T7" fmla="*/ 1410363 h 2097088"/>
                <a:gd name="T8" fmla="*/ 740470 w 1938337"/>
                <a:gd name="T9" fmla="*/ 1441863 h 2097088"/>
                <a:gd name="T10" fmla="*/ 1158685 w 1938337"/>
                <a:gd name="T11" fmla="*/ 241681 h 2097088"/>
                <a:gd name="T12" fmla="*/ 1062016 w 1938337"/>
                <a:gd name="T13" fmla="*/ 582817 h 2097088"/>
                <a:gd name="T14" fmla="*/ 959576 w 1938337"/>
                <a:gd name="T15" fmla="*/ 747370 h 2097088"/>
                <a:gd name="T16" fmla="*/ 1009593 w 1938337"/>
                <a:gd name="T17" fmla="*/ 758196 h 2097088"/>
                <a:gd name="T18" fmla="*/ 1186819 w 1938337"/>
                <a:gd name="T19" fmla="*/ 425240 h 2097088"/>
                <a:gd name="T20" fmla="*/ 1208221 w 1938337"/>
                <a:gd name="T21" fmla="*/ 203430 h 2097088"/>
                <a:gd name="T22" fmla="*/ 1278919 w 1938337"/>
                <a:gd name="T23" fmla="*/ 476964 h 2097088"/>
                <a:gd name="T24" fmla="*/ 1150989 w 1938337"/>
                <a:gd name="T25" fmla="*/ 722592 h 2097088"/>
                <a:gd name="T26" fmla="*/ 1014162 w 1938337"/>
                <a:gd name="T27" fmla="*/ 909759 h 2097088"/>
                <a:gd name="T28" fmla="*/ 967751 w 1938337"/>
                <a:gd name="T29" fmla="*/ 1018980 h 2097088"/>
                <a:gd name="T30" fmla="*/ 942502 w 1938337"/>
                <a:gd name="T31" fmla="*/ 1340628 h 2097088"/>
                <a:gd name="T32" fmla="*/ 793651 w 1938337"/>
                <a:gd name="T33" fmla="*/ 1348326 h 2097088"/>
                <a:gd name="T34" fmla="*/ 816977 w 1938337"/>
                <a:gd name="T35" fmla="*/ 1049292 h 2097088"/>
                <a:gd name="T36" fmla="*/ 791487 w 1938337"/>
                <a:gd name="T37" fmla="*/ 975676 h 2097088"/>
                <a:gd name="T38" fmla="*/ 746519 w 1938337"/>
                <a:gd name="T39" fmla="*/ 909759 h 2097088"/>
                <a:gd name="T40" fmla="*/ 605604 w 1938337"/>
                <a:gd name="T41" fmla="*/ 718020 h 2097088"/>
                <a:gd name="T42" fmla="*/ 481762 w 1938337"/>
                <a:gd name="T43" fmla="*/ 476964 h 2097088"/>
                <a:gd name="T44" fmla="*/ 249769 w 1938337"/>
                <a:gd name="T45" fmla="*/ 79798 h 2097088"/>
                <a:gd name="T46" fmla="*/ 371772 w 1938337"/>
                <a:gd name="T47" fmla="*/ 184379 h 2097088"/>
                <a:gd name="T48" fmla="*/ 406596 w 1938337"/>
                <a:gd name="T49" fmla="*/ 324302 h 2097088"/>
                <a:gd name="T50" fmla="*/ 340070 w 1938337"/>
                <a:gd name="T51" fmla="*/ 315887 h 2097088"/>
                <a:gd name="T52" fmla="*/ 270423 w 1938337"/>
                <a:gd name="T53" fmla="*/ 183417 h 2097088"/>
                <a:gd name="T54" fmla="*/ 154905 w 1938337"/>
                <a:gd name="T55" fmla="*/ 160097 h 2097088"/>
                <a:gd name="T56" fmla="*/ 86699 w 1938337"/>
                <a:gd name="T57" fmla="*/ 247368 h 2097088"/>
                <a:gd name="T58" fmla="*/ 88140 w 1938337"/>
                <a:gd name="T59" fmla="*/ 389454 h 2097088"/>
                <a:gd name="T60" fmla="*/ 182524 w 1938337"/>
                <a:gd name="T61" fmla="*/ 522885 h 2097088"/>
                <a:gd name="T62" fmla="*/ 498577 w 1938337"/>
                <a:gd name="T63" fmla="*/ 686368 h 2097088"/>
                <a:gd name="T64" fmla="*/ 627064 w 1938337"/>
                <a:gd name="T65" fmla="*/ 797921 h 2097088"/>
                <a:gd name="T66" fmla="*/ 589359 w 1938337"/>
                <a:gd name="T67" fmla="*/ 895530 h 2097088"/>
                <a:gd name="T68" fmla="*/ 492814 w 1938337"/>
                <a:gd name="T69" fmla="*/ 916446 h 2097088"/>
                <a:gd name="T70" fmla="*/ 499057 w 1938337"/>
                <a:gd name="T71" fmla="*/ 846965 h 2097088"/>
                <a:gd name="T72" fmla="*/ 548771 w 1938337"/>
                <a:gd name="T73" fmla="*/ 804171 h 2097088"/>
                <a:gd name="T74" fmla="*/ 311251 w 1938337"/>
                <a:gd name="T75" fmla="*/ 700312 h 2097088"/>
                <a:gd name="T76" fmla="*/ 62683 w 1938337"/>
                <a:gd name="T77" fmla="*/ 508700 h 2097088"/>
                <a:gd name="T78" fmla="*/ 0 w 1938337"/>
                <a:gd name="T79" fmla="*/ 316127 h 2097088"/>
                <a:gd name="T80" fmla="*/ 51155 w 1938337"/>
                <a:gd name="T81" fmla="*/ 141104 h 2097088"/>
                <a:gd name="T82" fmla="*/ 183004 w 1938337"/>
                <a:gd name="T83" fmla="*/ 72345 h 2097088"/>
                <a:gd name="T84" fmla="*/ 1687503 w 1938337"/>
                <a:gd name="T85" fmla="*/ 115139 h 2097088"/>
                <a:gd name="T86" fmla="*/ 1761162 w 1938337"/>
                <a:gd name="T87" fmla="*/ 288719 h 2097088"/>
                <a:gd name="T88" fmla="*/ 1723130 w 1938337"/>
                <a:gd name="T89" fmla="*/ 471917 h 2097088"/>
                <a:gd name="T90" fmla="*/ 1567869 w 1938337"/>
                <a:gd name="T91" fmla="*/ 633476 h 2097088"/>
                <a:gd name="T92" fmla="*/ 1225813 w 1938337"/>
                <a:gd name="T93" fmla="*/ 785419 h 2097088"/>
                <a:gd name="T94" fmla="*/ 1227979 w 1938337"/>
                <a:gd name="T95" fmla="*/ 836387 h 2097088"/>
                <a:gd name="T96" fmla="*/ 1282863 w 1938337"/>
                <a:gd name="T97" fmla="*/ 893847 h 2097088"/>
                <a:gd name="T98" fmla="*/ 1204630 w 1938337"/>
                <a:gd name="T99" fmla="*/ 915003 h 2097088"/>
                <a:gd name="T100" fmla="*/ 1135064 w 1938337"/>
                <a:gd name="T101" fmla="*/ 835907 h 2097088"/>
                <a:gd name="T102" fmla="*/ 1184410 w 1938337"/>
                <a:gd name="T103" fmla="*/ 715458 h 2097088"/>
                <a:gd name="T104" fmla="*/ 1474712 w 1938337"/>
                <a:gd name="T105" fmla="*/ 596452 h 2097088"/>
                <a:gd name="T106" fmla="*/ 1659100 w 1938337"/>
                <a:gd name="T107" fmla="*/ 424074 h 2097088"/>
                <a:gd name="T108" fmla="*/ 1681004 w 1938337"/>
                <a:gd name="T109" fmla="*/ 274295 h 2097088"/>
                <a:gd name="T110" fmla="*/ 1601569 w 1938337"/>
                <a:gd name="T111" fmla="*/ 158654 h 2097088"/>
                <a:gd name="T112" fmla="*/ 1482896 w 1938337"/>
                <a:gd name="T113" fmla="*/ 191350 h 2097088"/>
                <a:gd name="T114" fmla="*/ 1415256 w 1938337"/>
                <a:gd name="T115" fmla="*/ 325743 h 2097088"/>
                <a:gd name="T116" fmla="*/ 1349299 w 1938337"/>
                <a:gd name="T117" fmla="*/ 313963 h 2097088"/>
                <a:gd name="T118" fmla="*/ 1407793 w 1938337"/>
                <a:gd name="T119" fmla="*/ 156971 h 2097088"/>
                <a:gd name="T120" fmla="*/ 1549333 w 1938337"/>
                <a:gd name="T121" fmla="*/ 72585 h 20970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38337" h="2097088">
                  <a:moveTo>
                    <a:pt x="754655" y="1781504"/>
                  </a:moveTo>
                  <a:lnTo>
                    <a:pt x="755185" y="1787064"/>
                  </a:lnTo>
                  <a:lnTo>
                    <a:pt x="755185" y="1789976"/>
                  </a:lnTo>
                  <a:lnTo>
                    <a:pt x="754655" y="1793153"/>
                  </a:lnTo>
                  <a:lnTo>
                    <a:pt x="753861" y="1796065"/>
                  </a:lnTo>
                  <a:lnTo>
                    <a:pt x="753067" y="1798713"/>
                  </a:lnTo>
                  <a:lnTo>
                    <a:pt x="752009" y="1801360"/>
                  </a:lnTo>
                  <a:lnTo>
                    <a:pt x="750156" y="1803743"/>
                  </a:lnTo>
                  <a:lnTo>
                    <a:pt x="748568" y="1806391"/>
                  </a:lnTo>
                  <a:lnTo>
                    <a:pt x="746980" y="1808244"/>
                  </a:lnTo>
                  <a:lnTo>
                    <a:pt x="744598" y="1810362"/>
                  </a:lnTo>
                  <a:lnTo>
                    <a:pt x="742481" y="1812215"/>
                  </a:lnTo>
                  <a:lnTo>
                    <a:pt x="740099" y="1813804"/>
                  </a:lnTo>
                  <a:lnTo>
                    <a:pt x="737452" y="1815127"/>
                  </a:lnTo>
                  <a:lnTo>
                    <a:pt x="734805" y="1815922"/>
                  </a:lnTo>
                  <a:lnTo>
                    <a:pt x="731894" y="1816716"/>
                  </a:lnTo>
                  <a:lnTo>
                    <a:pt x="729247" y="1817245"/>
                  </a:lnTo>
                  <a:lnTo>
                    <a:pt x="726071" y="1817245"/>
                  </a:lnTo>
                  <a:lnTo>
                    <a:pt x="724483" y="1816981"/>
                  </a:lnTo>
                  <a:lnTo>
                    <a:pt x="724483" y="1965507"/>
                  </a:lnTo>
                  <a:lnTo>
                    <a:pt x="726071" y="1965507"/>
                  </a:lnTo>
                  <a:lnTo>
                    <a:pt x="729247" y="1965507"/>
                  </a:lnTo>
                  <a:lnTo>
                    <a:pt x="731894" y="1966036"/>
                  </a:lnTo>
                  <a:lnTo>
                    <a:pt x="734805" y="1966566"/>
                  </a:lnTo>
                  <a:lnTo>
                    <a:pt x="737452" y="1967625"/>
                  </a:lnTo>
                  <a:lnTo>
                    <a:pt x="740099" y="1969213"/>
                  </a:lnTo>
                  <a:lnTo>
                    <a:pt x="742481" y="1970537"/>
                  </a:lnTo>
                  <a:lnTo>
                    <a:pt x="744598" y="1972125"/>
                  </a:lnTo>
                  <a:lnTo>
                    <a:pt x="746980" y="1974243"/>
                  </a:lnTo>
                  <a:lnTo>
                    <a:pt x="748568" y="1976361"/>
                  </a:lnTo>
                  <a:lnTo>
                    <a:pt x="750156" y="1978744"/>
                  </a:lnTo>
                  <a:lnTo>
                    <a:pt x="752009" y="1981127"/>
                  </a:lnTo>
                  <a:lnTo>
                    <a:pt x="753067" y="1984039"/>
                  </a:lnTo>
                  <a:lnTo>
                    <a:pt x="753861" y="1986687"/>
                  </a:lnTo>
                  <a:lnTo>
                    <a:pt x="754655" y="1989599"/>
                  </a:lnTo>
                  <a:lnTo>
                    <a:pt x="755185" y="1992776"/>
                  </a:lnTo>
                  <a:lnTo>
                    <a:pt x="755185" y="1995688"/>
                  </a:lnTo>
                  <a:lnTo>
                    <a:pt x="755185" y="1996747"/>
                  </a:lnTo>
                  <a:lnTo>
                    <a:pt x="1181565" y="1996747"/>
                  </a:lnTo>
                  <a:lnTo>
                    <a:pt x="1181301" y="1995688"/>
                  </a:lnTo>
                  <a:lnTo>
                    <a:pt x="1181565" y="1992776"/>
                  </a:lnTo>
                  <a:lnTo>
                    <a:pt x="1181830" y="1989599"/>
                  </a:lnTo>
                  <a:lnTo>
                    <a:pt x="1182624" y="1986687"/>
                  </a:lnTo>
                  <a:lnTo>
                    <a:pt x="1183683" y="1984039"/>
                  </a:lnTo>
                  <a:lnTo>
                    <a:pt x="1184741" y="1981127"/>
                  </a:lnTo>
                  <a:lnTo>
                    <a:pt x="1186329" y="1978744"/>
                  </a:lnTo>
                  <a:lnTo>
                    <a:pt x="1187917" y="1976361"/>
                  </a:lnTo>
                  <a:lnTo>
                    <a:pt x="1189770" y="1974243"/>
                  </a:lnTo>
                  <a:lnTo>
                    <a:pt x="1191887" y="1972125"/>
                  </a:lnTo>
                  <a:lnTo>
                    <a:pt x="1194005" y="1970537"/>
                  </a:lnTo>
                  <a:lnTo>
                    <a:pt x="1196651" y="1969213"/>
                  </a:lnTo>
                  <a:lnTo>
                    <a:pt x="1199033" y="1967625"/>
                  </a:lnTo>
                  <a:lnTo>
                    <a:pt x="1201680" y="1966566"/>
                  </a:lnTo>
                  <a:lnTo>
                    <a:pt x="1204591" y="1966036"/>
                  </a:lnTo>
                  <a:lnTo>
                    <a:pt x="1207238" y="1965507"/>
                  </a:lnTo>
                  <a:lnTo>
                    <a:pt x="1210414" y="1965507"/>
                  </a:lnTo>
                  <a:lnTo>
                    <a:pt x="1212002" y="1965507"/>
                  </a:lnTo>
                  <a:lnTo>
                    <a:pt x="1212002" y="1816981"/>
                  </a:lnTo>
                  <a:lnTo>
                    <a:pt x="1210414" y="1817245"/>
                  </a:lnTo>
                  <a:lnTo>
                    <a:pt x="1207238" y="1817245"/>
                  </a:lnTo>
                  <a:lnTo>
                    <a:pt x="1204591" y="1816716"/>
                  </a:lnTo>
                  <a:lnTo>
                    <a:pt x="1201680" y="1815922"/>
                  </a:lnTo>
                  <a:lnTo>
                    <a:pt x="1199033" y="1815127"/>
                  </a:lnTo>
                  <a:lnTo>
                    <a:pt x="1196651" y="1813804"/>
                  </a:lnTo>
                  <a:lnTo>
                    <a:pt x="1194005" y="1812215"/>
                  </a:lnTo>
                  <a:lnTo>
                    <a:pt x="1191887" y="1810362"/>
                  </a:lnTo>
                  <a:lnTo>
                    <a:pt x="1189770" y="1808244"/>
                  </a:lnTo>
                  <a:lnTo>
                    <a:pt x="1187917" y="1806391"/>
                  </a:lnTo>
                  <a:lnTo>
                    <a:pt x="1186329" y="1803743"/>
                  </a:lnTo>
                  <a:lnTo>
                    <a:pt x="1184741" y="1801360"/>
                  </a:lnTo>
                  <a:lnTo>
                    <a:pt x="1183683" y="1798713"/>
                  </a:lnTo>
                  <a:lnTo>
                    <a:pt x="1182624" y="1796065"/>
                  </a:lnTo>
                  <a:lnTo>
                    <a:pt x="1181830" y="1793153"/>
                  </a:lnTo>
                  <a:lnTo>
                    <a:pt x="1181565" y="1789976"/>
                  </a:lnTo>
                  <a:lnTo>
                    <a:pt x="1181301" y="1787064"/>
                  </a:lnTo>
                  <a:lnTo>
                    <a:pt x="1182095" y="1781504"/>
                  </a:lnTo>
                  <a:lnTo>
                    <a:pt x="754655" y="1781504"/>
                  </a:lnTo>
                  <a:close/>
                  <a:moveTo>
                    <a:pt x="555625" y="1681163"/>
                  </a:moveTo>
                  <a:lnTo>
                    <a:pt x="1381125" y="1681163"/>
                  </a:lnTo>
                  <a:lnTo>
                    <a:pt x="1381125" y="2097088"/>
                  </a:lnTo>
                  <a:lnTo>
                    <a:pt x="555625" y="2097088"/>
                  </a:lnTo>
                  <a:lnTo>
                    <a:pt x="555625" y="1681163"/>
                  </a:lnTo>
                  <a:close/>
                  <a:moveTo>
                    <a:pt x="846057" y="1552575"/>
                  </a:moveTo>
                  <a:lnTo>
                    <a:pt x="1096781" y="1552575"/>
                  </a:lnTo>
                  <a:lnTo>
                    <a:pt x="1104997" y="1562178"/>
                  </a:lnTo>
                  <a:lnTo>
                    <a:pt x="1112683" y="1571246"/>
                  </a:lnTo>
                  <a:lnTo>
                    <a:pt x="1120634" y="1579515"/>
                  </a:lnTo>
                  <a:lnTo>
                    <a:pt x="1128320" y="1587517"/>
                  </a:lnTo>
                  <a:lnTo>
                    <a:pt x="1135741" y="1594986"/>
                  </a:lnTo>
                  <a:lnTo>
                    <a:pt x="1143162" y="1602188"/>
                  </a:lnTo>
                  <a:lnTo>
                    <a:pt x="1150583" y="1608856"/>
                  </a:lnTo>
                  <a:lnTo>
                    <a:pt x="1157474" y="1614991"/>
                  </a:lnTo>
                  <a:lnTo>
                    <a:pt x="1170726" y="1626461"/>
                  </a:lnTo>
                  <a:lnTo>
                    <a:pt x="1182917" y="1636063"/>
                  </a:lnTo>
                  <a:lnTo>
                    <a:pt x="1193784" y="1644065"/>
                  </a:lnTo>
                  <a:lnTo>
                    <a:pt x="1203325" y="1651000"/>
                  </a:lnTo>
                  <a:lnTo>
                    <a:pt x="738187" y="1651000"/>
                  </a:lnTo>
                  <a:lnTo>
                    <a:pt x="747993" y="1644065"/>
                  </a:lnTo>
                  <a:lnTo>
                    <a:pt x="759125" y="1635796"/>
                  </a:lnTo>
                  <a:lnTo>
                    <a:pt x="771582" y="1626194"/>
                  </a:lnTo>
                  <a:lnTo>
                    <a:pt x="785098" y="1614724"/>
                  </a:lnTo>
                  <a:lnTo>
                    <a:pt x="792254" y="1608589"/>
                  </a:lnTo>
                  <a:lnTo>
                    <a:pt x="799675" y="1601921"/>
                  </a:lnTo>
                  <a:lnTo>
                    <a:pt x="807096" y="1594986"/>
                  </a:lnTo>
                  <a:lnTo>
                    <a:pt x="814517" y="1587251"/>
                  </a:lnTo>
                  <a:lnTo>
                    <a:pt x="822468" y="1579249"/>
                  </a:lnTo>
                  <a:lnTo>
                    <a:pt x="830419" y="1570980"/>
                  </a:lnTo>
                  <a:lnTo>
                    <a:pt x="838106" y="1562178"/>
                  </a:lnTo>
                  <a:lnTo>
                    <a:pt x="846057" y="1552575"/>
                  </a:lnTo>
                  <a:close/>
                  <a:moveTo>
                    <a:pt x="1307617" y="216793"/>
                  </a:moveTo>
                  <a:lnTo>
                    <a:pt x="1304708" y="217057"/>
                  </a:lnTo>
                  <a:lnTo>
                    <a:pt x="1301269" y="217587"/>
                  </a:lnTo>
                  <a:lnTo>
                    <a:pt x="1298095" y="218646"/>
                  </a:lnTo>
                  <a:lnTo>
                    <a:pt x="1295449" y="219971"/>
                  </a:lnTo>
                  <a:lnTo>
                    <a:pt x="1292540" y="221295"/>
                  </a:lnTo>
                  <a:lnTo>
                    <a:pt x="1289630" y="223149"/>
                  </a:lnTo>
                  <a:lnTo>
                    <a:pt x="1287514" y="225002"/>
                  </a:lnTo>
                  <a:lnTo>
                    <a:pt x="1285133" y="227121"/>
                  </a:lnTo>
                  <a:lnTo>
                    <a:pt x="1283017" y="229505"/>
                  </a:lnTo>
                  <a:lnTo>
                    <a:pt x="1281166" y="232153"/>
                  </a:lnTo>
                  <a:lnTo>
                    <a:pt x="1279578" y="234801"/>
                  </a:lnTo>
                  <a:lnTo>
                    <a:pt x="1278256" y="237714"/>
                  </a:lnTo>
                  <a:lnTo>
                    <a:pt x="1277462" y="240892"/>
                  </a:lnTo>
                  <a:lnTo>
                    <a:pt x="1276404" y="243805"/>
                  </a:lnTo>
                  <a:lnTo>
                    <a:pt x="1276140" y="247248"/>
                  </a:lnTo>
                  <a:lnTo>
                    <a:pt x="1274553" y="266051"/>
                  </a:lnTo>
                  <a:lnTo>
                    <a:pt x="1272965" y="284590"/>
                  </a:lnTo>
                  <a:lnTo>
                    <a:pt x="1270585" y="303128"/>
                  </a:lnTo>
                  <a:lnTo>
                    <a:pt x="1268204" y="321931"/>
                  </a:lnTo>
                  <a:lnTo>
                    <a:pt x="1265295" y="340470"/>
                  </a:lnTo>
                  <a:lnTo>
                    <a:pt x="1262385" y="359008"/>
                  </a:lnTo>
                  <a:lnTo>
                    <a:pt x="1258946" y="377546"/>
                  </a:lnTo>
                  <a:lnTo>
                    <a:pt x="1255243" y="396349"/>
                  </a:lnTo>
                  <a:lnTo>
                    <a:pt x="1251275" y="414888"/>
                  </a:lnTo>
                  <a:lnTo>
                    <a:pt x="1246778" y="433161"/>
                  </a:lnTo>
                  <a:lnTo>
                    <a:pt x="1242282" y="451435"/>
                  </a:lnTo>
                  <a:lnTo>
                    <a:pt x="1237256" y="469443"/>
                  </a:lnTo>
                  <a:lnTo>
                    <a:pt x="1231965" y="487187"/>
                  </a:lnTo>
                  <a:lnTo>
                    <a:pt x="1225882" y="505196"/>
                  </a:lnTo>
                  <a:lnTo>
                    <a:pt x="1220062" y="522940"/>
                  </a:lnTo>
                  <a:lnTo>
                    <a:pt x="1213714" y="540418"/>
                  </a:lnTo>
                  <a:lnTo>
                    <a:pt x="1206836" y="557897"/>
                  </a:lnTo>
                  <a:lnTo>
                    <a:pt x="1199959" y="575112"/>
                  </a:lnTo>
                  <a:lnTo>
                    <a:pt x="1192552" y="591796"/>
                  </a:lnTo>
                  <a:lnTo>
                    <a:pt x="1184617" y="608745"/>
                  </a:lnTo>
                  <a:lnTo>
                    <a:pt x="1176681" y="625430"/>
                  </a:lnTo>
                  <a:lnTo>
                    <a:pt x="1168217" y="641585"/>
                  </a:lnTo>
                  <a:lnTo>
                    <a:pt x="1159223" y="658004"/>
                  </a:lnTo>
                  <a:lnTo>
                    <a:pt x="1150230" y="673629"/>
                  </a:lnTo>
                  <a:lnTo>
                    <a:pt x="1140443" y="689255"/>
                  </a:lnTo>
                  <a:lnTo>
                    <a:pt x="1130391" y="704615"/>
                  </a:lnTo>
                  <a:lnTo>
                    <a:pt x="1120075" y="719445"/>
                  </a:lnTo>
                  <a:lnTo>
                    <a:pt x="1109494" y="734276"/>
                  </a:lnTo>
                  <a:lnTo>
                    <a:pt x="1098385" y="748842"/>
                  </a:lnTo>
                  <a:lnTo>
                    <a:pt x="1087010" y="762878"/>
                  </a:lnTo>
                  <a:lnTo>
                    <a:pt x="1075107" y="776650"/>
                  </a:lnTo>
                  <a:lnTo>
                    <a:pt x="1062939" y="789891"/>
                  </a:lnTo>
                  <a:lnTo>
                    <a:pt x="1060559" y="792275"/>
                  </a:lnTo>
                  <a:lnTo>
                    <a:pt x="1058971" y="795188"/>
                  </a:lnTo>
                  <a:lnTo>
                    <a:pt x="1057120" y="797836"/>
                  </a:lnTo>
                  <a:lnTo>
                    <a:pt x="1056062" y="801014"/>
                  </a:lnTo>
                  <a:lnTo>
                    <a:pt x="1055004" y="803927"/>
                  </a:lnTo>
                  <a:lnTo>
                    <a:pt x="1054475" y="806840"/>
                  </a:lnTo>
                  <a:lnTo>
                    <a:pt x="1054210" y="810283"/>
                  </a:lnTo>
                  <a:lnTo>
                    <a:pt x="1054210" y="813461"/>
                  </a:lnTo>
                  <a:lnTo>
                    <a:pt x="1054210" y="816374"/>
                  </a:lnTo>
                  <a:lnTo>
                    <a:pt x="1054739" y="819552"/>
                  </a:lnTo>
                  <a:lnTo>
                    <a:pt x="1055533" y="822730"/>
                  </a:lnTo>
                  <a:lnTo>
                    <a:pt x="1056591" y="825379"/>
                  </a:lnTo>
                  <a:lnTo>
                    <a:pt x="1058178" y="828292"/>
                  </a:lnTo>
                  <a:lnTo>
                    <a:pt x="1060030" y="831205"/>
                  </a:lnTo>
                  <a:lnTo>
                    <a:pt x="1061881" y="833588"/>
                  </a:lnTo>
                  <a:lnTo>
                    <a:pt x="1064262" y="836237"/>
                  </a:lnTo>
                  <a:lnTo>
                    <a:pt x="1066907" y="838355"/>
                  </a:lnTo>
                  <a:lnTo>
                    <a:pt x="1069552" y="840209"/>
                  </a:lnTo>
                  <a:lnTo>
                    <a:pt x="1072462" y="841798"/>
                  </a:lnTo>
                  <a:lnTo>
                    <a:pt x="1075107" y="842858"/>
                  </a:lnTo>
                  <a:lnTo>
                    <a:pt x="1078281" y="843917"/>
                  </a:lnTo>
                  <a:lnTo>
                    <a:pt x="1081455" y="844712"/>
                  </a:lnTo>
                  <a:lnTo>
                    <a:pt x="1084365" y="844976"/>
                  </a:lnTo>
                  <a:lnTo>
                    <a:pt x="1087539" y="845241"/>
                  </a:lnTo>
                  <a:lnTo>
                    <a:pt x="1090978" y="844976"/>
                  </a:lnTo>
                  <a:lnTo>
                    <a:pt x="1093888" y="844447"/>
                  </a:lnTo>
                  <a:lnTo>
                    <a:pt x="1096797" y="843387"/>
                  </a:lnTo>
                  <a:lnTo>
                    <a:pt x="1099972" y="842328"/>
                  </a:lnTo>
                  <a:lnTo>
                    <a:pt x="1102617" y="841004"/>
                  </a:lnTo>
                  <a:lnTo>
                    <a:pt x="1105526" y="838885"/>
                  </a:lnTo>
                  <a:lnTo>
                    <a:pt x="1108172" y="837031"/>
                  </a:lnTo>
                  <a:lnTo>
                    <a:pt x="1110552" y="834648"/>
                  </a:lnTo>
                  <a:lnTo>
                    <a:pt x="1124043" y="819817"/>
                  </a:lnTo>
                  <a:lnTo>
                    <a:pt x="1137004" y="804722"/>
                  </a:lnTo>
                  <a:lnTo>
                    <a:pt x="1149701" y="789097"/>
                  </a:lnTo>
                  <a:lnTo>
                    <a:pt x="1161604" y="773471"/>
                  </a:lnTo>
                  <a:lnTo>
                    <a:pt x="1173507" y="757581"/>
                  </a:lnTo>
                  <a:lnTo>
                    <a:pt x="1184617" y="740897"/>
                  </a:lnTo>
                  <a:lnTo>
                    <a:pt x="1195727" y="724213"/>
                  </a:lnTo>
                  <a:lnTo>
                    <a:pt x="1206043" y="707528"/>
                  </a:lnTo>
                  <a:lnTo>
                    <a:pt x="1216094" y="690049"/>
                  </a:lnTo>
                  <a:lnTo>
                    <a:pt x="1225617" y="672570"/>
                  </a:lnTo>
                  <a:lnTo>
                    <a:pt x="1234875" y="654826"/>
                  </a:lnTo>
                  <a:lnTo>
                    <a:pt x="1243604" y="637082"/>
                  </a:lnTo>
                  <a:lnTo>
                    <a:pt x="1252069" y="618809"/>
                  </a:lnTo>
                  <a:lnTo>
                    <a:pt x="1260269" y="600536"/>
                  </a:lnTo>
                  <a:lnTo>
                    <a:pt x="1267940" y="581997"/>
                  </a:lnTo>
                  <a:lnTo>
                    <a:pt x="1274817" y="563459"/>
                  </a:lnTo>
                  <a:lnTo>
                    <a:pt x="1281959" y="544656"/>
                  </a:lnTo>
                  <a:lnTo>
                    <a:pt x="1288307" y="525853"/>
                  </a:lnTo>
                  <a:lnTo>
                    <a:pt x="1294127" y="506785"/>
                  </a:lnTo>
                  <a:lnTo>
                    <a:pt x="1300211" y="487187"/>
                  </a:lnTo>
                  <a:lnTo>
                    <a:pt x="1305501" y="468119"/>
                  </a:lnTo>
                  <a:lnTo>
                    <a:pt x="1310262" y="448786"/>
                  </a:lnTo>
                  <a:lnTo>
                    <a:pt x="1315024" y="429188"/>
                  </a:lnTo>
                  <a:lnTo>
                    <a:pt x="1319256" y="409591"/>
                  </a:lnTo>
                  <a:lnTo>
                    <a:pt x="1323224" y="389993"/>
                  </a:lnTo>
                  <a:lnTo>
                    <a:pt x="1326662" y="370396"/>
                  </a:lnTo>
                  <a:lnTo>
                    <a:pt x="1330101" y="350798"/>
                  </a:lnTo>
                  <a:lnTo>
                    <a:pt x="1333011" y="330936"/>
                  </a:lnTo>
                  <a:lnTo>
                    <a:pt x="1335391" y="311338"/>
                  </a:lnTo>
                  <a:lnTo>
                    <a:pt x="1337772" y="291475"/>
                  </a:lnTo>
                  <a:lnTo>
                    <a:pt x="1339624" y="271613"/>
                  </a:lnTo>
                  <a:lnTo>
                    <a:pt x="1341475" y="252015"/>
                  </a:lnTo>
                  <a:lnTo>
                    <a:pt x="1341475" y="248572"/>
                  </a:lnTo>
                  <a:lnTo>
                    <a:pt x="1341211" y="245659"/>
                  </a:lnTo>
                  <a:lnTo>
                    <a:pt x="1340417" y="242216"/>
                  </a:lnTo>
                  <a:lnTo>
                    <a:pt x="1339624" y="239039"/>
                  </a:lnTo>
                  <a:lnTo>
                    <a:pt x="1338566" y="236390"/>
                  </a:lnTo>
                  <a:lnTo>
                    <a:pt x="1337243" y="233477"/>
                  </a:lnTo>
                  <a:lnTo>
                    <a:pt x="1335391" y="230829"/>
                  </a:lnTo>
                  <a:lnTo>
                    <a:pt x="1333540" y="228445"/>
                  </a:lnTo>
                  <a:lnTo>
                    <a:pt x="1331159" y="226062"/>
                  </a:lnTo>
                  <a:lnTo>
                    <a:pt x="1329043" y="223943"/>
                  </a:lnTo>
                  <a:lnTo>
                    <a:pt x="1326398" y="222089"/>
                  </a:lnTo>
                  <a:lnTo>
                    <a:pt x="1323753" y="220500"/>
                  </a:lnTo>
                  <a:lnTo>
                    <a:pt x="1320579" y="219176"/>
                  </a:lnTo>
                  <a:lnTo>
                    <a:pt x="1317669" y="218382"/>
                  </a:lnTo>
                  <a:lnTo>
                    <a:pt x="1314495" y="217322"/>
                  </a:lnTo>
                  <a:lnTo>
                    <a:pt x="1311056" y="217057"/>
                  </a:lnTo>
                  <a:lnTo>
                    <a:pt x="1307617" y="216793"/>
                  </a:lnTo>
                  <a:close/>
                  <a:moveTo>
                    <a:pt x="442912" y="112713"/>
                  </a:moveTo>
                  <a:lnTo>
                    <a:pt x="1493837" y="112713"/>
                  </a:lnTo>
                  <a:lnTo>
                    <a:pt x="1485637" y="163826"/>
                  </a:lnTo>
                  <a:lnTo>
                    <a:pt x="1477172" y="211761"/>
                  </a:lnTo>
                  <a:lnTo>
                    <a:pt x="1468708" y="257312"/>
                  </a:lnTo>
                  <a:lnTo>
                    <a:pt x="1460508" y="299685"/>
                  </a:lnTo>
                  <a:lnTo>
                    <a:pt x="1452308" y="339145"/>
                  </a:lnTo>
                  <a:lnTo>
                    <a:pt x="1444372" y="375427"/>
                  </a:lnTo>
                  <a:lnTo>
                    <a:pt x="1436437" y="408532"/>
                  </a:lnTo>
                  <a:lnTo>
                    <a:pt x="1429559" y="438723"/>
                  </a:lnTo>
                  <a:lnTo>
                    <a:pt x="1422682" y="465471"/>
                  </a:lnTo>
                  <a:lnTo>
                    <a:pt x="1416598" y="488776"/>
                  </a:lnTo>
                  <a:lnTo>
                    <a:pt x="1411308" y="508638"/>
                  </a:lnTo>
                  <a:lnTo>
                    <a:pt x="1406811" y="525058"/>
                  </a:lnTo>
                  <a:lnTo>
                    <a:pt x="1399934" y="547304"/>
                  </a:lnTo>
                  <a:lnTo>
                    <a:pt x="1397817" y="554719"/>
                  </a:lnTo>
                  <a:lnTo>
                    <a:pt x="1394114" y="564518"/>
                  </a:lnTo>
                  <a:lnTo>
                    <a:pt x="1390146" y="574847"/>
                  </a:lnTo>
                  <a:lnTo>
                    <a:pt x="1385914" y="585440"/>
                  </a:lnTo>
                  <a:lnTo>
                    <a:pt x="1380888" y="596563"/>
                  </a:lnTo>
                  <a:lnTo>
                    <a:pt x="1375863" y="608216"/>
                  </a:lnTo>
                  <a:lnTo>
                    <a:pt x="1370308" y="620398"/>
                  </a:lnTo>
                  <a:lnTo>
                    <a:pt x="1364224" y="632580"/>
                  </a:lnTo>
                  <a:lnTo>
                    <a:pt x="1357875" y="645027"/>
                  </a:lnTo>
                  <a:lnTo>
                    <a:pt x="1351263" y="658004"/>
                  </a:lnTo>
                  <a:lnTo>
                    <a:pt x="1343856" y="671246"/>
                  </a:lnTo>
                  <a:lnTo>
                    <a:pt x="1336714" y="684488"/>
                  </a:lnTo>
                  <a:lnTo>
                    <a:pt x="1328779" y="698259"/>
                  </a:lnTo>
                  <a:lnTo>
                    <a:pt x="1320579" y="711501"/>
                  </a:lnTo>
                  <a:lnTo>
                    <a:pt x="1312379" y="725537"/>
                  </a:lnTo>
                  <a:lnTo>
                    <a:pt x="1303649" y="739573"/>
                  </a:lnTo>
                  <a:lnTo>
                    <a:pt x="1294656" y="753609"/>
                  </a:lnTo>
                  <a:lnTo>
                    <a:pt x="1285133" y="767645"/>
                  </a:lnTo>
                  <a:lnTo>
                    <a:pt x="1275875" y="781416"/>
                  </a:lnTo>
                  <a:lnTo>
                    <a:pt x="1266088" y="795453"/>
                  </a:lnTo>
                  <a:lnTo>
                    <a:pt x="1256036" y="809489"/>
                  </a:lnTo>
                  <a:lnTo>
                    <a:pt x="1245720" y="823260"/>
                  </a:lnTo>
                  <a:lnTo>
                    <a:pt x="1235140" y="836767"/>
                  </a:lnTo>
                  <a:lnTo>
                    <a:pt x="1224559" y="850273"/>
                  </a:lnTo>
                  <a:lnTo>
                    <a:pt x="1213714" y="863779"/>
                  </a:lnTo>
                  <a:lnTo>
                    <a:pt x="1202340" y="877021"/>
                  </a:lnTo>
                  <a:lnTo>
                    <a:pt x="1191230" y="889468"/>
                  </a:lnTo>
                  <a:lnTo>
                    <a:pt x="1179591" y="902180"/>
                  </a:lnTo>
                  <a:lnTo>
                    <a:pt x="1167952" y="914627"/>
                  </a:lnTo>
                  <a:lnTo>
                    <a:pt x="1156049" y="926280"/>
                  </a:lnTo>
                  <a:lnTo>
                    <a:pt x="1144146" y="937933"/>
                  </a:lnTo>
                  <a:lnTo>
                    <a:pt x="1132243" y="949056"/>
                  </a:lnTo>
                  <a:lnTo>
                    <a:pt x="1119810" y="959914"/>
                  </a:lnTo>
                  <a:lnTo>
                    <a:pt x="1119810" y="992753"/>
                  </a:lnTo>
                  <a:lnTo>
                    <a:pt x="1119810" y="993548"/>
                  </a:lnTo>
                  <a:lnTo>
                    <a:pt x="1119546" y="994872"/>
                  </a:lnTo>
                  <a:lnTo>
                    <a:pt x="1119546" y="995666"/>
                  </a:lnTo>
                  <a:lnTo>
                    <a:pt x="1119546" y="996196"/>
                  </a:lnTo>
                  <a:lnTo>
                    <a:pt x="1119281" y="995931"/>
                  </a:lnTo>
                  <a:lnTo>
                    <a:pt x="1117694" y="998579"/>
                  </a:lnTo>
                  <a:lnTo>
                    <a:pt x="1115578" y="1001493"/>
                  </a:lnTo>
                  <a:lnTo>
                    <a:pt x="1112668" y="1004671"/>
                  </a:lnTo>
                  <a:lnTo>
                    <a:pt x="1109230" y="1007849"/>
                  </a:lnTo>
                  <a:lnTo>
                    <a:pt x="1101294" y="1015529"/>
                  </a:lnTo>
                  <a:lnTo>
                    <a:pt x="1096797" y="1020031"/>
                  </a:lnTo>
                  <a:lnTo>
                    <a:pt x="1092301" y="1024798"/>
                  </a:lnTo>
                  <a:lnTo>
                    <a:pt x="1087804" y="1030095"/>
                  </a:lnTo>
                  <a:lnTo>
                    <a:pt x="1083307" y="1035921"/>
                  </a:lnTo>
                  <a:lnTo>
                    <a:pt x="1079075" y="1042807"/>
                  </a:lnTo>
                  <a:lnTo>
                    <a:pt x="1074843" y="1050222"/>
                  </a:lnTo>
                  <a:lnTo>
                    <a:pt x="1073255" y="1053930"/>
                  </a:lnTo>
                  <a:lnTo>
                    <a:pt x="1071668" y="1057902"/>
                  </a:lnTo>
                  <a:lnTo>
                    <a:pt x="1069817" y="1062404"/>
                  </a:lnTo>
                  <a:lnTo>
                    <a:pt x="1068230" y="1066906"/>
                  </a:lnTo>
                  <a:lnTo>
                    <a:pt x="1066907" y="1071673"/>
                  </a:lnTo>
                  <a:lnTo>
                    <a:pt x="1065584" y="1076440"/>
                  </a:lnTo>
                  <a:lnTo>
                    <a:pt x="1064526" y="1081737"/>
                  </a:lnTo>
                  <a:lnTo>
                    <a:pt x="1063733" y="1087298"/>
                  </a:lnTo>
                  <a:lnTo>
                    <a:pt x="1064526" y="1089152"/>
                  </a:lnTo>
                  <a:lnTo>
                    <a:pt x="1064262" y="1120932"/>
                  </a:lnTo>
                  <a:lnTo>
                    <a:pt x="1064262" y="1121727"/>
                  </a:lnTo>
                  <a:lnTo>
                    <a:pt x="1064526" y="1121727"/>
                  </a:lnTo>
                  <a:lnTo>
                    <a:pt x="1063468" y="1124640"/>
                  </a:lnTo>
                  <a:lnTo>
                    <a:pt x="1062675" y="1127023"/>
                  </a:lnTo>
                  <a:lnTo>
                    <a:pt x="1060823" y="1130466"/>
                  </a:lnTo>
                  <a:lnTo>
                    <a:pt x="1058707" y="1134704"/>
                  </a:lnTo>
                  <a:lnTo>
                    <a:pt x="1055268" y="1139735"/>
                  </a:lnTo>
                  <a:lnTo>
                    <a:pt x="1053681" y="1142119"/>
                  </a:lnTo>
                  <a:lnTo>
                    <a:pt x="1051829" y="1144238"/>
                  </a:lnTo>
                  <a:lnTo>
                    <a:pt x="1048655" y="1147945"/>
                  </a:lnTo>
                  <a:lnTo>
                    <a:pt x="1044952" y="1150858"/>
                  </a:lnTo>
                  <a:lnTo>
                    <a:pt x="1041513" y="1153242"/>
                  </a:lnTo>
                  <a:lnTo>
                    <a:pt x="1036488" y="1156420"/>
                  </a:lnTo>
                  <a:lnTo>
                    <a:pt x="1035165" y="1157214"/>
                  </a:lnTo>
                  <a:lnTo>
                    <a:pt x="1034107" y="1157744"/>
                  </a:lnTo>
                  <a:lnTo>
                    <a:pt x="1030933" y="1159333"/>
                  </a:lnTo>
                  <a:lnTo>
                    <a:pt x="1026436" y="1161187"/>
                  </a:lnTo>
                  <a:lnTo>
                    <a:pt x="1017971" y="1163570"/>
                  </a:lnTo>
                  <a:lnTo>
                    <a:pt x="1016120" y="1168337"/>
                  </a:lnTo>
                  <a:lnTo>
                    <a:pt x="1016120" y="1454092"/>
                  </a:lnTo>
                  <a:lnTo>
                    <a:pt x="1015855" y="1473160"/>
                  </a:lnTo>
                  <a:lnTo>
                    <a:pt x="1030404" y="1474749"/>
                  </a:lnTo>
                  <a:lnTo>
                    <a:pt x="1036752" y="1475808"/>
                  </a:lnTo>
                  <a:lnTo>
                    <a:pt x="1042571" y="1476868"/>
                  </a:lnTo>
                  <a:lnTo>
                    <a:pt x="1043365" y="1477133"/>
                  </a:lnTo>
                  <a:lnTo>
                    <a:pt x="1046275" y="1477662"/>
                  </a:lnTo>
                  <a:lnTo>
                    <a:pt x="1054210" y="1479516"/>
                  </a:lnTo>
                  <a:lnTo>
                    <a:pt x="1057120" y="1480840"/>
                  </a:lnTo>
                  <a:lnTo>
                    <a:pt x="1060030" y="1481635"/>
                  </a:lnTo>
                  <a:lnTo>
                    <a:pt x="1062410" y="1482959"/>
                  </a:lnTo>
                  <a:lnTo>
                    <a:pt x="1063733" y="1484018"/>
                  </a:lnTo>
                  <a:lnTo>
                    <a:pt x="1064791" y="1485342"/>
                  </a:lnTo>
                  <a:lnTo>
                    <a:pt x="1065055" y="1486667"/>
                  </a:lnTo>
                  <a:lnTo>
                    <a:pt x="1065320" y="1486667"/>
                  </a:lnTo>
                  <a:lnTo>
                    <a:pt x="1065320" y="1507588"/>
                  </a:lnTo>
                  <a:lnTo>
                    <a:pt x="1065320" y="1513944"/>
                  </a:lnTo>
                  <a:lnTo>
                    <a:pt x="1067436" y="1516063"/>
                  </a:lnTo>
                  <a:lnTo>
                    <a:pt x="871958" y="1516063"/>
                  </a:lnTo>
                  <a:lnTo>
                    <a:pt x="871958" y="1514739"/>
                  </a:lnTo>
                  <a:lnTo>
                    <a:pt x="871958" y="1507588"/>
                  </a:lnTo>
                  <a:lnTo>
                    <a:pt x="871958" y="1486667"/>
                  </a:lnTo>
                  <a:lnTo>
                    <a:pt x="872223" y="1486667"/>
                  </a:lnTo>
                  <a:lnTo>
                    <a:pt x="872487" y="1485607"/>
                  </a:lnTo>
                  <a:lnTo>
                    <a:pt x="873016" y="1484283"/>
                  </a:lnTo>
                  <a:lnTo>
                    <a:pt x="874074" y="1483489"/>
                  </a:lnTo>
                  <a:lnTo>
                    <a:pt x="875926" y="1482429"/>
                  </a:lnTo>
                  <a:lnTo>
                    <a:pt x="877778" y="1481635"/>
                  </a:lnTo>
                  <a:lnTo>
                    <a:pt x="880158" y="1480575"/>
                  </a:lnTo>
                  <a:lnTo>
                    <a:pt x="885978" y="1478722"/>
                  </a:lnTo>
                  <a:lnTo>
                    <a:pt x="892855" y="1477133"/>
                  </a:lnTo>
                  <a:lnTo>
                    <a:pt x="901319" y="1475808"/>
                  </a:lnTo>
                  <a:lnTo>
                    <a:pt x="910842" y="1474219"/>
                  </a:lnTo>
                  <a:lnTo>
                    <a:pt x="921423" y="1473160"/>
                  </a:lnTo>
                  <a:lnTo>
                    <a:pt x="921423" y="1454092"/>
                  </a:lnTo>
                  <a:lnTo>
                    <a:pt x="921423" y="1170721"/>
                  </a:lnTo>
                  <a:lnTo>
                    <a:pt x="920894" y="1170721"/>
                  </a:lnTo>
                  <a:lnTo>
                    <a:pt x="920894" y="1168602"/>
                  </a:lnTo>
                  <a:lnTo>
                    <a:pt x="920365" y="1167013"/>
                  </a:lnTo>
                  <a:lnTo>
                    <a:pt x="919836" y="1163835"/>
                  </a:lnTo>
                  <a:lnTo>
                    <a:pt x="913752" y="1161981"/>
                  </a:lnTo>
                  <a:lnTo>
                    <a:pt x="908197" y="1160128"/>
                  </a:lnTo>
                  <a:lnTo>
                    <a:pt x="902642" y="1157744"/>
                  </a:lnTo>
                  <a:lnTo>
                    <a:pt x="901849" y="1157214"/>
                  </a:lnTo>
                  <a:lnTo>
                    <a:pt x="900526" y="1156420"/>
                  </a:lnTo>
                  <a:lnTo>
                    <a:pt x="898674" y="1155096"/>
                  </a:lnTo>
                  <a:lnTo>
                    <a:pt x="895765" y="1153772"/>
                  </a:lnTo>
                  <a:lnTo>
                    <a:pt x="892590" y="1151653"/>
                  </a:lnTo>
                  <a:lnTo>
                    <a:pt x="889152" y="1148475"/>
                  </a:lnTo>
                  <a:lnTo>
                    <a:pt x="885449" y="1144502"/>
                  </a:lnTo>
                  <a:lnTo>
                    <a:pt x="881481" y="1139735"/>
                  </a:lnTo>
                  <a:lnTo>
                    <a:pt x="877778" y="1134439"/>
                  </a:lnTo>
                  <a:lnTo>
                    <a:pt x="876984" y="1133115"/>
                  </a:lnTo>
                  <a:lnTo>
                    <a:pt x="875397" y="1130201"/>
                  </a:lnTo>
                  <a:lnTo>
                    <a:pt x="874603" y="1129142"/>
                  </a:lnTo>
                  <a:lnTo>
                    <a:pt x="873545" y="1126759"/>
                  </a:lnTo>
                  <a:lnTo>
                    <a:pt x="873281" y="1125964"/>
                  </a:lnTo>
                  <a:lnTo>
                    <a:pt x="872752" y="1124110"/>
                  </a:lnTo>
                  <a:lnTo>
                    <a:pt x="872487" y="1124110"/>
                  </a:lnTo>
                  <a:lnTo>
                    <a:pt x="872487" y="1121992"/>
                  </a:lnTo>
                  <a:lnTo>
                    <a:pt x="872487" y="1121727"/>
                  </a:lnTo>
                  <a:lnTo>
                    <a:pt x="872487" y="1121197"/>
                  </a:lnTo>
                  <a:lnTo>
                    <a:pt x="872487" y="1120932"/>
                  </a:lnTo>
                  <a:lnTo>
                    <a:pt x="872487" y="1087034"/>
                  </a:lnTo>
                  <a:lnTo>
                    <a:pt x="872752" y="1087034"/>
                  </a:lnTo>
                  <a:lnTo>
                    <a:pt x="871694" y="1080413"/>
                  </a:lnTo>
                  <a:lnTo>
                    <a:pt x="870636" y="1074057"/>
                  </a:lnTo>
                  <a:lnTo>
                    <a:pt x="868784" y="1067966"/>
                  </a:lnTo>
                  <a:lnTo>
                    <a:pt x="866932" y="1062404"/>
                  </a:lnTo>
                  <a:lnTo>
                    <a:pt x="864816" y="1057108"/>
                  </a:lnTo>
                  <a:lnTo>
                    <a:pt x="862700" y="1052076"/>
                  </a:lnTo>
                  <a:lnTo>
                    <a:pt x="860319" y="1047574"/>
                  </a:lnTo>
                  <a:lnTo>
                    <a:pt x="857939" y="1043071"/>
                  </a:lnTo>
                  <a:lnTo>
                    <a:pt x="853707" y="1036980"/>
                  </a:lnTo>
                  <a:lnTo>
                    <a:pt x="853442" y="1035921"/>
                  </a:lnTo>
                  <a:lnTo>
                    <a:pt x="849474" y="1030889"/>
                  </a:lnTo>
                  <a:lnTo>
                    <a:pt x="848681" y="1029830"/>
                  </a:lnTo>
                  <a:lnTo>
                    <a:pt x="844977" y="1025328"/>
                  </a:lnTo>
                  <a:lnTo>
                    <a:pt x="844184" y="1024533"/>
                  </a:lnTo>
                  <a:lnTo>
                    <a:pt x="840216" y="1020296"/>
                  </a:lnTo>
                  <a:lnTo>
                    <a:pt x="839423" y="1019501"/>
                  </a:lnTo>
                  <a:lnTo>
                    <a:pt x="835719" y="1015794"/>
                  </a:lnTo>
                  <a:lnTo>
                    <a:pt x="834661" y="1014734"/>
                  </a:lnTo>
                  <a:lnTo>
                    <a:pt x="831487" y="1011556"/>
                  </a:lnTo>
                  <a:lnTo>
                    <a:pt x="827519" y="1008113"/>
                  </a:lnTo>
                  <a:lnTo>
                    <a:pt x="827255" y="1007849"/>
                  </a:lnTo>
                  <a:lnTo>
                    <a:pt x="823816" y="1004671"/>
                  </a:lnTo>
                  <a:lnTo>
                    <a:pt x="821171" y="1001493"/>
                  </a:lnTo>
                  <a:lnTo>
                    <a:pt x="818790" y="998579"/>
                  </a:lnTo>
                  <a:lnTo>
                    <a:pt x="817468" y="995931"/>
                  </a:lnTo>
                  <a:lnTo>
                    <a:pt x="817203" y="996196"/>
                  </a:lnTo>
                  <a:lnTo>
                    <a:pt x="816939" y="996196"/>
                  </a:lnTo>
                  <a:lnTo>
                    <a:pt x="816674" y="992753"/>
                  </a:lnTo>
                  <a:lnTo>
                    <a:pt x="816674" y="959649"/>
                  </a:lnTo>
                  <a:lnTo>
                    <a:pt x="807945" y="951969"/>
                  </a:lnTo>
                  <a:lnTo>
                    <a:pt x="798952" y="944024"/>
                  </a:lnTo>
                  <a:lnTo>
                    <a:pt x="790222" y="935549"/>
                  </a:lnTo>
                  <a:lnTo>
                    <a:pt x="781493" y="927339"/>
                  </a:lnTo>
                  <a:lnTo>
                    <a:pt x="772764" y="918865"/>
                  </a:lnTo>
                  <a:lnTo>
                    <a:pt x="762713" y="908007"/>
                  </a:lnTo>
                  <a:lnTo>
                    <a:pt x="754777" y="900062"/>
                  </a:lnTo>
                  <a:lnTo>
                    <a:pt x="747371" y="891587"/>
                  </a:lnTo>
                  <a:lnTo>
                    <a:pt x="736790" y="879934"/>
                  </a:lnTo>
                  <a:lnTo>
                    <a:pt x="722242" y="862985"/>
                  </a:lnTo>
                  <a:lnTo>
                    <a:pt x="712190" y="850803"/>
                  </a:lnTo>
                  <a:lnTo>
                    <a:pt x="697906" y="833059"/>
                  </a:lnTo>
                  <a:lnTo>
                    <a:pt x="688648" y="820612"/>
                  </a:lnTo>
                  <a:lnTo>
                    <a:pt x="674629" y="801809"/>
                  </a:lnTo>
                  <a:lnTo>
                    <a:pt x="666164" y="790421"/>
                  </a:lnTo>
                  <a:lnTo>
                    <a:pt x="652145" y="769764"/>
                  </a:lnTo>
                  <a:lnTo>
                    <a:pt x="644739" y="759435"/>
                  </a:lnTo>
                  <a:lnTo>
                    <a:pt x="636538" y="746723"/>
                  </a:lnTo>
                  <a:lnTo>
                    <a:pt x="628603" y="734011"/>
                  </a:lnTo>
                  <a:lnTo>
                    <a:pt x="625429" y="729244"/>
                  </a:lnTo>
                  <a:lnTo>
                    <a:pt x="615377" y="713089"/>
                  </a:lnTo>
                  <a:lnTo>
                    <a:pt x="605855" y="696670"/>
                  </a:lnTo>
                  <a:lnTo>
                    <a:pt x="596861" y="681045"/>
                  </a:lnTo>
                  <a:lnTo>
                    <a:pt x="588132" y="665420"/>
                  </a:lnTo>
                  <a:lnTo>
                    <a:pt x="589719" y="669127"/>
                  </a:lnTo>
                  <a:lnTo>
                    <a:pt x="574906" y="639996"/>
                  </a:lnTo>
                  <a:lnTo>
                    <a:pt x="569087" y="627813"/>
                  </a:lnTo>
                  <a:lnTo>
                    <a:pt x="563267" y="616425"/>
                  </a:lnTo>
                  <a:lnTo>
                    <a:pt x="558242" y="605038"/>
                  </a:lnTo>
                  <a:lnTo>
                    <a:pt x="553480" y="594180"/>
                  </a:lnTo>
                  <a:lnTo>
                    <a:pt x="548983" y="583321"/>
                  </a:lnTo>
                  <a:lnTo>
                    <a:pt x="545280" y="573258"/>
                  </a:lnTo>
                  <a:lnTo>
                    <a:pt x="541842" y="563724"/>
                  </a:lnTo>
                  <a:lnTo>
                    <a:pt x="538932" y="554719"/>
                  </a:lnTo>
                  <a:lnTo>
                    <a:pt x="536287" y="547304"/>
                  </a:lnTo>
                  <a:lnTo>
                    <a:pt x="529938" y="525058"/>
                  </a:lnTo>
                  <a:lnTo>
                    <a:pt x="525441" y="508638"/>
                  </a:lnTo>
                  <a:lnTo>
                    <a:pt x="520151" y="488776"/>
                  </a:lnTo>
                  <a:lnTo>
                    <a:pt x="514067" y="465471"/>
                  </a:lnTo>
                  <a:lnTo>
                    <a:pt x="507190" y="438723"/>
                  </a:lnTo>
                  <a:lnTo>
                    <a:pt x="500312" y="408532"/>
                  </a:lnTo>
                  <a:lnTo>
                    <a:pt x="492377" y="375427"/>
                  </a:lnTo>
                  <a:lnTo>
                    <a:pt x="484441" y="339145"/>
                  </a:lnTo>
                  <a:lnTo>
                    <a:pt x="476241" y="299685"/>
                  </a:lnTo>
                  <a:lnTo>
                    <a:pt x="467777" y="257312"/>
                  </a:lnTo>
                  <a:lnTo>
                    <a:pt x="459577" y="211761"/>
                  </a:lnTo>
                  <a:lnTo>
                    <a:pt x="451112" y="163826"/>
                  </a:lnTo>
                  <a:lnTo>
                    <a:pt x="442912" y="112713"/>
                  </a:lnTo>
                  <a:close/>
                  <a:moveTo>
                    <a:pt x="208966" y="79375"/>
                  </a:moveTo>
                  <a:lnTo>
                    <a:pt x="216098" y="79375"/>
                  </a:lnTo>
                  <a:lnTo>
                    <a:pt x="224816" y="79375"/>
                  </a:lnTo>
                  <a:lnTo>
                    <a:pt x="233534" y="79904"/>
                  </a:lnTo>
                  <a:lnTo>
                    <a:pt x="242252" y="80698"/>
                  </a:lnTo>
                  <a:lnTo>
                    <a:pt x="250706" y="82286"/>
                  </a:lnTo>
                  <a:lnTo>
                    <a:pt x="258895" y="83874"/>
                  </a:lnTo>
                  <a:lnTo>
                    <a:pt x="266821" y="85462"/>
                  </a:lnTo>
                  <a:lnTo>
                    <a:pt x="274746" y="87844"/>
                  </a:lnTo>
                  <a:lnTo>
                    <a:pt x="282407" y="90226"/>
                  </a:lnTo>
                  <a:lnTo>
                    <a:pt x="289804" y="93137"/>
                  </a:lnTo>
                  <a:lnTo>
                    <a:pt x="297201" y="96313"/>
                  </a:lnTo>
                  <a:lnTo>
                    <a:pt x="304070" y="99489"/>
                  </a:lnTo>
                  <a:lnTo>
                    <a:pt x="311203" y="103194"/>
                  </a:lnTo>
                  <a:lnTo>
                    <a:pt x="318071" y="106900"/>
                  </a:lnTo>
                  <a:lnTo>
                    <a:pt x="324412" y="111134"/>
                  </a:lnTo>
                  <a:lnTo>
                    <a:pt x="330752" y="115369"/>
                  </a:lnTo>
                  <a:lnTo>
                    <a:pt x="336828" y="119603"/>
                  </a:lnTo>
                  <a:lnTo>
                    <a:pt x="342640" y="124102"/>
                  </a:lnTo>
                  <a:lnTo>
                    <a:pt x="348188" y="128866"/>
                  </a:lnTo>
                  <a:lnTo>
                    <a:pt x="353735" y="133630"/>
                  </a:lnTo>
                  <a:lnTo>
                    <a:pt x="359283" y="138659"/>
                  </a:lnTo>
                  <a:lnTo>
                    <a:pt x="364303" y="143687"/>
                  </a:lnTo>
                  <a:lnTo>
                    <a:pt x="369322" y="148716"/>
                  </a:lnTo>
                  <a:lnTo>
                    <a:pt x="374077" y="154009"/>
                  </a:lnTo>
                  <a:lnTo>
                    <a:pt x="378568" y="159567"/>
                  </a:lnTo>
                  <a:lnTo>
                    <a:pt x="387022" y="170153"/>
                  </a:lnTo>
                  <a:lnTo>
                    <a:pt x="394947" y="181004"/>
                  </a:lnTo>
                  <a:lnTo>
                    <a:pt x="402344" y="192119"/>
                  </a:lnTo>
                  <a:lnTo>
                    <a:pt x="408949" y="202971"/>
                  </a:lnTo>
                  <a:lnTo>
                    <a:pt x="415289" y="213821"/>
                  </a:lnTo>
                  <a:lnTo>
                    <a:pt x="420837" y="224672"/>
                  </a:lnTo>
                  <a:lnTo>
                    <a:pt x="425856" y="235259"/>
                  </a:lnTo>
                  <a:lnTo>
                    <a:pt x="430611" y="245316"/>
                  </a:lnTo>
                  <a:lnTo>
                    <a:pt x="434838" y="255637"/>
                  </a:lnTo>
                  <a:lnTo>
                    <a:pt x="438537" y="264900"/>
                  </a:lnTo>
                  <a:lnTo>
                    <a:pt x="441971" y="273899"/>
                  </a:lnTo>
                  <a:lnTo>
                    <a:pt x="444613" y="282103"/>
                  </a:lnTo>
                  <a:lnTo>
                    <a:pt x="449368" y="296924"/>
                  </a:lnTo>
                  <a:lnTo>
                    <a:pt x="452538" y="308304"/>
                  </a:lnTo>
                  <a:lnTo>
                    <a:pt x="454388" y="315980"/>
                  </a:lnTo>
                  <a:lnTo>
                    <a:pt x="455444" y="319420"/>
                  </a:lnTo>
                  <a:lnTo>
                    <a:pt x="455973" y="323655"/>
                  </a:lnTo>
                  <a:lnTo>
                    <a:pt x="456237" y="328154"/>
                  </a:lnTo>
                  <a:lnTo>
                    <a:pt x="456237" y="332653"/>
                  </a:lnTo>
                  <a:lnTo>
                    <a:pt x="455708" y="337152"/>
                  </a:lnTo>
                  <a:lnTo>
                    <a:pt x="454652" y="341387"/>
                  </a:lnTo>
                  <a:lnTo>
                    <a:pt x="453331" y="345621"/>
                  </a:lnTo>
                  <a:lnTo>
                    <a:pt x="451746" y="349591"/>
                  </a:lnTo>
                  <a:lnTo>
                    <a:pt x="449368" y="353296"/>
                  </a:lnTo>
                  <a:lnTo>
                    <a:pt x="447255" y="357002"/>
                  </a:lnTo>
                  <a:lnTo>
                    <a:pt x="444349" y="359913"/>
                  </a:lnTo>
                  <a:lnTo>
                    <a:pt x="441707" y="363089"/>
                  </a:lnTo>
                  <a:lnTo>
                    <a:pt x="438273" y="366000"/>
                  </a:lnTo>
                  <a:lnTo>
                    <a:pt x="434574" y="368117"/>
                  </a:lnTo>
                  <a:lnTo>
                    <a:pt x="430876" y="370234"/>
                  </a:lnTo>
                  <a:lnTo>
                    <a:pt x="426913" y="371822"/>
                  </a:lnTo>
                  <a:lnTo>
                    <a:pt x="422422" y="372881"/>
                  </a:lnTo>
                  <a:lnTo>
                    <a:pt x="418459" y="373675"/>
                  </a:lnTo>
                  <a:lnTo>
                    <a:pt x="414232" y="373940"/>
                  </a:lnTo>
                  <a:lnTo>
                    <a:pt x="409741" y="373940"/>
                  </a:lnTo>
                  <a:lnTo>
                    <a:pt x="405779" y="373410"/>
                  </a:lnTo>
                  <a:lnTo>
                    <a:pt x="401552" y="372352"/>
                  </a:lnTo>
                  <a:lnTo>
                    <a:pt x="397589" y="371028"/>
                  </a:lnTo>
                  <a:lnTo>
                    <a:pt x="393891" y="369176"/>
                  </a:lnTo>
                  <a:lnTo>
                    <a:pt x="390192" y="367059"/>
                  </a:lnTo>
                  <a:lnTo>
                    <a:pt x="387022" y="364412"/>
                  </a:lnTo>
                  <a:lnTo>
                    <a:pt x="383852" y="361765"/>
                  </a:lnTo>
                  <a:lnTo>
                    <a:pt x="380946" y="358589"/>
                  </a:lnTo>
                  <a:lnTo>
                    <a:pt x="378304" y="355149"/>
                  </a:lnTo>
                  <a:lnTo>
                    <a:pt x="375926" y="351708"/>
                  </a:lnTo>
                  <a:lnTo>
                    <a:pt x="374077" y="347739"/>
                  </a:lnTo>
                  <a:lnTo>
                    <a:pt x="372492" y="343504"/>
                  </a:lnTo>
                  <a:lnTo>
                    <a:pt x="371435" y="339005"/>
                  </a:lnTo>
                  <a:lnTo>
                    <a:pt x="371171" y="338476"/>
                  </a:lnTo>
                  <a:lnTo>
                    <a:pt x="370643" y="335299"/>
                  </a:lnTo>
                  <a:lnTo>
                    <a:pt x="367209" y="323390"/>
                  </a:lnTo>
                  <a:lnTo>
                    <a:pt x="364831" y="315186"/>
                  </a:lnTo>
                  <a:lnTo>
                    <a:pt x="361397" y="305393"/>
                  </a:lnTo>
                  <a:lnTo>
                    <a:pt x="357170" y="294542"/>
                  </a:lnTo>
                  <a:lnTo>
                    <a:pt x="352415" y="283162"/>
                  </a:lnTo>
                  <a:lnTo>
                    <a:pt x="346867" y="270988"/>
                  </a:lnTo>
                  <a:lnTo>
                    <a:pt x="340527" y="258549"/>
                  </a:lnTo>
                  <a:lnTo>
                    <a:pt x="337092" y="252462"/>
                  </a:lnTo>
                  <a:lnTo>
                    <a:pt x="333394" y="246374"/>
                  </a:lnTo>
                  <a:lnTo>
                    <a:pt x="329431" y="240023"/>
                  </a:lnTo>
                  <a:lnTo>
                    <a:pt x="325468" y="234200"/>
                  </a:lnTo>
                  <a:lnTo>
                    <a:pt x="321241" y="228378"/>
                  </a:lnTo>
                  <a:lnTo>
                    <a:pt x="316750" y="222555"/>
                  </a:lnTo>
                  <a:lnTo>
                    <a:pt x="312259" y="216997"/>
                  </a:lnTo>
                  <a:lnTo>
                    <a:pt x="307504" y="211704"/>
                  </a:lnTo>
                  <a:lnTo>
                    <a:pt x="302749" y="206676"/>
                  </a:lnTo>
                  <a:lnTo>
                    <a:pt x="297465" y="201912"/>
                  </a:lnTo>
                  <a:lnTo>
                    <a:pt x="292446" y="197148"/>
                  </a:lnTo>
                  <a:lnTo>
                    <a:pt x="286898" y="192913"/>
                  </a:lnTo>
                  <a:lnTo>
                    <a:pt x="279501" y="187885"/>
                  </a:lnTo>
                  <a:lnTo>
                    <a:pt x="271576" y="183386"/>
                  </a:lnTo>
                  <a:lnTo>
                    <a:pt x="267877" y="181004"/>
                  </a:lnTo>
                  <a:lnTo>
                    <a:pt x="263651" y="179151"/>
                  </a:lnTo>
                  <a:lnTo>
                    <a:pt x="259424" y="177299"/>
                  </a:lnTo>
                  <a:lnTo>
                    <a:pt x="255197" y="175711"/>
                  </a:lnTo>
                  <a:lnTo>
                    <a:pt x="250706" y="174387"/>
                  </a:lnTo>
                  <a:lnTo>
                    <a:pt x="246215" y="173329"/>
                  </a:lnTo>
                  <a:lnTo>
                    <a:pt x="241460" y="172006"/>
                  </a:lnTo>
                  <a:lnTo>
                    <a:pt x="236704" y="170947"/>
                  </a:lnTo>
                  <a:lnTo>
                    <a:pt x="231949" y="170418"/>
                  </a:lnTo>
                  <a:lnTo>
                    <a:pt x="226930" y="169888"/>
                  </a:lnTo>
                  <a:lnTo>
                    <a:pt x="221382" y="169624"/>
                  </a:lnTo>
                  <a:lnTo>
                    <a:pt x="216098" y="169359"/>
                  </a:lnTo>
                  <a:lnTo>
                    <a:pt x="206852" y="169624"/>
                  </a:lnTo>
                  <a:lnTo>
                    <a:pt x="197078" y="170682"/>
                  </a:lnTo>
                  <a:lnTo>
                    <a:pt x="187039" y="172270"/>
                  </a:lnTo>
                  <a:lnTo>
                    <a:pt x="175943" y="174652"/>
                  </a:lnTo>
                  <a:lnTo>
                    <a:pt x="170395" y="176240"/>
                  </a:lnTo>
                  <a:lnTo>
                    <a:pt x="165112" y="178357"/>
                  </a:lnTo>
                  <a:lnTo>
                    <a:pt x="160093" y="180475"/>
                  </a:lnTo>
                  <a:lnTo>
                    <a:pt x="155337" y="182856"/>
                  </a:lnTo>
                  <a:lnTo>
                    <a:pt x="150846" y="185503"/>
                  </a:lnTo>
                  <a:lnTo>
                    <a:pt x="146355" y="188679"/>
                  </a:lnTo>
                  <a:lnTo>
                    <a:pt x="142128" y="191855"/>
                  </a:lnTo>
                  <a:lnTo>
                    <a:pt x="137901" y="195295"/>
                  </a:lnTo>
                  <a:lnTo>
                    <a:pt x="133939" y="199001"/>
                  </a:lnTo>
                  <a:lnTo>
                    <a:pt x="129976" y="203235"/>
                  </a:lnTo>
                  <a:lnTo>
                    <a:pt x="126542" y="207470"/>
                  </a:lnTo>
                  <a:lnTo>
                    <a:pt x="122843" y="212234"/>
                  </a:lnTo>
                  <a:lnTo>
                    <a:pt x="119409" y="216997"/>
                  </a:lnTo>
                  <a:lnTo>
                    <a:pt x="115975" y="222291"/>
                  </a:lnTo>
                  <a:lnTo>
                    <a:pt x="113069" y="227584"/>
                  </a:lnTo>
                  <a:lnTo>
                    <a:pt x="109899" y="233406"/>
                  </a:lnTo>
                  <a:lnTo>
                    <a:pt x="106993" y="239493"/>
                  </a:lnTo>
                  <a:lnTo>
                    <a:pt x="104351" y="245580"/>
                  </a:lnTo>
                  <a:lnTo>
                    <a:pt x="101709" y="251932"/>
                  </a:lnTo>
                  <a:lnTo>
                    <a:pt x="99596" y="258549"/>
                  </a:lnTo>
                  <a:lnTo>
                    <a:pt x="97218" y="265430"/>
                  </a:lnTo>
                  <a:lnTo>
                    <a:pt x="95369" y="272311"/>
                  </a:lnTo>
                  <a:lnTo>
                    <a:pt x="93519" y="279721"/>
                  </a:lnTo>
                  <a:lnTo>
                    <a:pt x="91934" y="286867"/>
                  </a:lnTo>
                  <a:lnTo>
                    <a:pt x="90614" y="294278"/>
                  </a:lnTo>
                  <a:lnTo>
                    <a:pt x="89293" y="301953"/>
                  </a:lnTo>
                  <a:lnTo>
                    <a:pt x="88236" y="309363"/>
                  </a:lnTo>
                  <a:lnTo>
                    <a:pt x="87443" y="317038"/>
                  </a:lnTo>
                  <a:lnTo>
                    <a:pt x="86915" y="324713"/>
                  </a:lnTo>
                  <a:lnTo>
                    <a:pt x="86387" y="332388"/>
                  </a:lnTo>
                  <a:lnTo>
                    <a:pt x="86122" y="340063"/>
                  </a:lnTo>
                  <a:lnTo>
                    <a:pt x="86122" y="348003"/>
                  </a:lnTo>
                  <a:lnTo>
                    <a:pt x="86122" y="355678"/>
                  </a:lnTo>
                  <a:lnTo>
                    <a:pt x="86387" y="363618"/>
                  </a:lnTo>
                  <a:lnTo>
                    <a:pt x="86915" y="371558"/>
                  </a:lnTo>
                  <a:lnTo>
                    <a:pt x="87443" y="379497"/>
                  </a:lnTo>
                  <a:lnTo>
                    <a:pt x="88236" y="386908"/>
                  </a:lnTo>
                  <a:lnTo>
                    <a:pt x="89293" y="394318"/>
                  </a:lnTo>
                  <a:lnTo>
                    <a:pt x="90614" y="401729"/>
                  </a:lnTo>
                  <a:lnTo>
                    <a:pt x="91934" y="408874"/>
                  </a:lnTo>
                  <a:lnTo>
                    <a:pt x="93519" y="416020"/>
                  </a:lnTo>
                  <a:lnTo>
                    <a:pt x="95105" y="422372"/>
                  </a:lnTo>
                  <a:lnTo>
                    <a:pt x="96954" y="428724"/>
                  </a:lnTo>
                  <a:lnTo>
                    <a:pt x="99067" y="435076"/>
                  </a:lnTo>
                  <a:lnTo>
                    <a:pt x="100916" y="440898"/>
                  </a:lnTo>
                  <a:lnTo>
                    <a:pt x="103030" y="446456"/>
                  </a:lnTo>
                  <a:lnTo>
                    <a:pt x="105408" y="452014"/>
                  </a:lnTo>
                  <a:lnTo>
                    <a:pt x="107521" y="456778"/>
                  </a:lnTo>
                  <a:lnTo>
                    <a:pt x="112012" y="464982"/>
                  </a:lnTo>
                  <a:lnTo>
                    <a:pt x="116503" y="473186"/>
                  </a:lnTo>
                  <a:lnTo>
                    <a:pt x="121258" y="481391"/>
                  </a:lnTo>
                  <a:lnTo>
                    <a:pt x="126542" y="489331"/>
                  </a:lnTo>
                  <a:lnTo>
                    <a:pt x="131561" y="497006"/>
                  </a:lnTo>
                  <a:lnTo>
                    <a:pt x="137109" y="504945"/>
                  </a:lnTo>
                  <a:lnTo>
                    <a:pt x="142657" y="512620"/>
                  </a:lnTo>
                  <a:lnTo>
                    <a:pt x="148204" y="519766"/>
                  </a:lnTo>
                  <a:lnTo>
                    <a:pt x="154545" y="527441"/>
                  </a:lnTo>
                  <a:lnTo>
                    <a:pt x="160357" y="534587"/>
                  </a:lnTo>
                  <a:lnTo>
                    <a:pt x="166697" y="541733"/>
                  </a:lnTo>
                  <a:lnTo>
                    <a:pt x="173301" y="548614"/>
                  </a:lnTo>
                  <a:lnTo>
                    <a:pt x="179906" y="555495"/>
                  </a:lnTo>
                  <a:lnTo>
                    <a:pt x="186775" y="562376"/>
                  </a:lnTo>
                  <a:lnTo>
                    <a:pt x="193643" y="568993"/>
                  </a:lnTo>
                  <a:lnTo>
                    <a:pt x="200776" y="575609"/>
                  </a:lnTo>
                  <a:lnTo>
                    <a:pt x="207909" y="581696"/>
                  </a:lnTo>
                  <a:lnTo>
                    <a:pt x="215306" y="588048"/>
                  </a:lnTo>
                  <a:lnTo>
                    <a:pt x="230364" y="600222"/>
                  </a:lnTo>
                  <a:lnTo>
                    <a:pt x="246215" y="612132"/>
                  </a:lnTo>
                  <a:lnTo>
                    <a:pt x="261801" y="623248"/>
                  </a:lnTo>
                  <a:lnTo>
                    <a:pt x="278180" y="634098"/>
                  </a:lnTo>
                  <a:lnTo>
                    <a:pt x="294559" y="644420"/>
                  </a:lnTo>
                  <a:lnTo>
                    <a:pt x="311467" y="654477"/>
                  </a:lnTo>
                  <a:lnTo>
                    <a:pt x="328374" y="663740"/>
                  </a:lnTo>
                  <a:lnTo>
                    <a:pt x="345546" y="673003"/>
                  </a:lnTo>
                  <a:lnTo>
                    <a:pt x="362453" y="681472"/>
                  </a:lnTo>
                  <a:lnTo>
                    <a:pt x="379361" y="689677"/>
                  </a:lnTo>
                  <a:lnTo>
                    <a:pt x="396532" y="697352"/>
                  </a:lnTo>
                  <a:lnTo>
                    <a:pt x="412911" y="705027"/>
                  </a:lnTo>
                  <a:lnTo>
                    <a:pt x="429819" y="711643"/>
                  </a:lnTo>
                  <a:lnTo>
                    <a:pt x="446198" y="718525"/>
                  </a:lnTo>
                  <a:lnTo>
                    <a:pt x="462049" y="724612"/>
                  </a:lnTo>
                  <a:lnTo>
                    <a:pt x="477899" y="730963"/>
                  </a:lnTo>
                  <a:lnTo>
                    <a:pt x="492958" y="736257"/>
                  </a:lnTo>
                  <a:lnTo>
                    <a:pt x="521753" y="746578"/>
                  </a:lnTo>
                  <a:lnTo>
                    <a:pt x="548435" y="755577"/>
                  </a:lnTo>
                  <a:lnTo>
                    <a:pt x="572211" y="763516"/>
                  </a:lnTo>
                  <a:lnTo>
                    <a:pt x="595987" y="771456"/>
                  </a:lnTo>
                  <a:lnTo>
                    <a:pt x="606290" y="775161"/>
                  </a:lnTo>
                  <a:lnTo>
                    <a:pt x="615536" y="778602"/>
                  </a:lnTo>
                  <a:lnTo>
                    <a:pt x="624783" y="782572"/>
                  </a:lnTo>
                  <a:lnTo>
                    <a:pt x="629274" y="784954"/>
                  </a:lnTo>
                  <a:lnTo>
                    <a:pt x="634029" y="787600"/>
                  </a:lnTo>
                  <a:lnTo>
                    <a:pt x="640633" y="792099"/>
                  </a:lnTo>
                  <a:lnTo>
                    <a:pt x="646974" y="796863"/>
                  </a:lnTo>
                  <a:lnTo>
                    <a:pt x="652786" y="802156"/>
                  </a:lnTo>
                  <a:lnTo>
                    <a:pt x="658069" y="807714"/>
                  </a:lnTo>
                  <a:lnTo>
                    <a:pt x="663088" y="813801"/>
                  </a:lnTo>
                  <a:lnTo>
                    <a:pt x="667579" y="819888"/>
                  </a:lnTo>
                  <a:lnTo>
                    <a:pt x="671806" y="826240"/>
                  </a:lnTo>
                  <a:lnTo>
                    <a:pt x="675505" y="833121"/>
                  </a:lnTo>
                  <a:lnTo>
                    <a:pt x="679203" y="840003"/>
                  </a:lnTo>
                  <a:lnTo>
                    <a:pt x="681845" y="847413"/>
                  </a:lnTo>
                  <a:lnTo>
                    <a:pt x="684487" y="854823"/>
                  </a:lnTo>
                  <a:lnTo>
                    <a:pt x="686600" y="862498"/>
                  </a:lnTo>
                  <a:lnTo>
                    <a:pt x="688450" y="870174"/>
                  </a:lnTo>
                  <a:lnTo>
                    <a:pt x="689770" y="878378"/>
                  </a:lnTo>
                  <a:lnTo>
                    <a:pt x="690299" y="886318"/>
                  </a:lnTo>
                  <a:lnTo>
                    <a:pt x="690563" y="894522"/>
                  </a:lnTo>
                  <a:lnTo>
                    <a:pt x="690563" y="899551"/>
                  </a:lnTo>
                  <a:lnTo>
                    <a:pt x="690299" y="904844"/>
                  </a:lnTo>
                  <a:lnTo>
                    <a:pt x="689770" y="909872"/>
                  </a:lnTo>
                  <a:lnTo>
                    <a:pt x="688978" y="915165"/>
                  </a:lnTo>
                  <a:lnTo>
                    <a:pt x="688185" y="920194"/>
                  </a:lnTo>
                  <a:lnTo>
                    <a:pt x="686865" y="925487"/>
                  </a:lnTo>
                  <a:lnTo>
                    <a:pt x="685279" y="930516"/>
                  </a:lnTo>
                  <a:lnTo>
                    <a:pt x="683694" y="935544"/>
                  </a:lnTo>
                  <a:lnTo>
                    <a:pt x="681581" y="941102"/>
                  </a:lnTo>
                  <a:lnTo>
                    <a:pt x="679467" y="945866"/>
                  </a:lnTo>
                  <a:lnTo>
                    <a:pt x="677090" y="950894"/>
                  </a:lnTo>
                  <a:lnTo>
                    <a:pt x="674448" y="955658"/>
                  </a:lnTo>
                  <a:lnTo>
                    <a:pt x="671278" y="960422"/>
                  </a:lnTo>
                  <a:lnTo>
                    <a:pt x="668108" y="965186"/>
                  </a:lnTo>
                  <a:lnTo>
                    <a:pt x="664409" y="969685"/>
                  </a:lnTo>
                  <a:lnTo>
                    <a:pt x="660975" y="973920"/>
                  </a:lnTo>
                  <a:lnTo>
                    <a:pt x="657012" y="978154"/>
                  </a:lnTo>
                  <a:lnTo>
                    <a:pt x="652786" y="982389"/>
                  </a:lnTo>
                  <a:lnTo>
                    <a:pt x="648295" y="985829"/>
                  </a:lnTo>
                  <a:lnTo>
                    <a:pt x="643539" y="989534"/>
                  </a:lnTo>
                  <a:lnTo>
                    <a:pt x="638784" y="992975"/>
                  </a:lnTo>
                  <a:lnTo>
                    <a:pt x="633765" y="996415"/>
                  </a:lnTo>
                  <a:lnTo>
                    <a:pt x="628745" y="999327"/>
                  </a:lnTo>
                  <a:lnTo>
                    <a:pt x="623198" y="1002238"/>
                  </a:lnTo>
                  <a:lnTo>
                    <a:pt x="617650" y="1004620"/>
                  </a:lnTo>
                  <a:lnTo>
                    <a:pt x="611838" y="1007266"/>
                  </a:lnTo>
                  <a:lnTo>
                    <a:pt x="606026" y="1009119"/>
                  </a:lnTo>
                  <a:lnTo>
                    <a:pt x="599950" y="1011501"/>
                  </a:lnTo>
                  <a:lnTo>
                    <a:pt x="593610" y="1013089"/>
                  </a:lnTo>
                  <a:lnTo>
                    <a:pt x="587005" y="1014942"/>
                  </a:lnTo>
                  <a:lnTo>
                    <a:pt x="580665" y="1016000"/>
                  </a:lnTo>
                  <a:lnTo>
                    <a:pt x="574060" y="1017323"/>
                  </a:lnTo>
                  <a:lnTo>
                    <a:pt x="569834" y="1017588"/>
                  </a:lnTo>
                  <a:lnTo>
                    <a:pt x="565343" y="1017588"/>
                  </a:lnTo>
                  <a:lnTo>
                    <a:pt x="561116" y="1017059"/>
                  </a:lnTo>
                  <a:lnTo>
                    <a:pt x="556889" y="1016265"/>
                  </a:lnTo>
                  <a:lnTo>
                    <a:pt x="552926" y="1015206"/>
                  </a:lnTo>
                  <a:lnTo>
                    <a:pt x="549228" y="1013354"/>
                  </a:lnTo>
                  <a:lnTo>
                    <a:pt x="545529" y="1011236"/>
                  </a:lnTo>
                  <a:lnTo>
                    <a:pt x="542095" y="1008854"/>
                  </a:lnTo>
                  <a:lnTo>
                    <a:pt x="538925" y="1006208"/>
                  </a:lnTo>
                  <a:lnTo>
                    <a:pt x="535755" y="1003032"/>
                  </a:lnTo>
                  <a:lnTo>
                    <a:pt x="533377" y="999591"/>
                  </a:lnTo>
                  <a:lnTo>
                    <a:pt x="530999" y="996415"/>
                  </a:lnTo>
                  <a:lnTo>
                    <a:pt x="528886" y="992446"/>
                  </a:lnTo>
                  <a:lnTo>
                    <a:pt x="527301" y="988211"/>
                  </a:lnTo>
                  <a:lnTo>
                    <a:pt x="525980" y="983977"/>
                  </a:lnTo>
                  <a:lnTo>
                    <a:pt x="525187" y="979477"/>
                  </a:lnTo>
                  <a:lnTo>
                    <a:pt x="524659" y="974713"/>
                  </a:lnTo>
                  <a:lnTo>
                    <a:pt x="524659" y="970214"/>
                  </a:lnTo>
                  <a:lnTo>
                    <a:pt x="525187" y="965980"/>
                  </a:lnTo>
                  <a:lnTo>
                    <a:pt x="525980" y="961481"/>
                  </a:lnTo>
                  <a:lnTo>
                    <a:pt x="527037" y="957246"/>
                  </a:lnTo>
                  <a:lnTo>
                    <a:pt x="528886" y="953276"/>
                  </a:lnTo>
                  <a:lnTo>
                    <a:pt x="530735" y="949306"/>
                  </a:lnTo>
                  <a:lnTo>
                    <a:pt x="533113" y="946130"/>
                  </a:lnTo>
                  <a:lnTo>
                    <a:pt x="535490" y="942690"/>
                  </a:lnTo>
                  <a:lnTo>
                    <a:pt x="538660" y="939514"/>
                  </a:lnTo>
                  <a:lnTo>
                    <a:pt x="541831" y="936867"/>
                  </a:lnTo>
                  <a:lnTo>
                    <a:pt x="545001" y="934221"/>
                  </a:lnTo>
                  <a:lnTo>
                    <a:pt x="548963" y="932368"/>
                  </a:lnTo>
                  <a:lnTo>
                    <a:pt x="552926" y="930251"/>
                  </a:lnTo>
                  <a:lnTo>
                    <a:pt x="556889" y="929192"/>
                  </a:lnTo>
                  <a:lnTo>
                    <a:pt x="561380" y="928134"/>
                  </a:lnTo>
                  <a:lnTo>
                    <a:pt x="569041" y="926546"/>
                  </a:lnTo>
                  <a:lnTo>
                    <a:pt x="575646" y="924958"/>
                  </a:lnTo>
                  <a:lnTo>
                    <a:pt x="581457" y="923105"/>
                  </a:lnTo>
                  <a:lnTo>
                    <a:pt x="586213" y="920723"/>
                  </a:lnTo>
                  <a:lnTo>
                    <a:pt x="590440" y="918606"/>
                  </a:lnTo>
                  <a:lnTo>
                    <a:pt x="593610" y="916224"/>
                  </a:lnTo>
                  <a:lnTo>
                    <a:pt x="596516" y="914107"/>
                  </a:lnTo>
                  <a:lnTo>
                    <a:pt x="598365" y="911990"/>
                  </a:lnTo>
                  <a:lnTo>
                    <a:pt x="599950" y="910137"/>
                  </a:lnTo>
                  <a:lnTo>
                    <a:pt x="601535" y="908020"/>
                  </a:lnTo>
                  <a:lnTo>
                    <a:pt x="602328" y="906167"/>
                  </a:lnTo>
                  <a:lnTo>
                    <a:pt x="603120" y="904050"/>
                  </a:lnTo>
                  <a:lnTo>
                    <a:pt x="603913" y="901932"/>
                  </a:lnTo>
                  <a:lnTo>
                    <a:pt x="604177" y="899551"/>
                  </a:lnTo>
                  <a:lnTo>
                    <a:pt x="604441" y="897169"/>
                  </a:lnTo>
                  <a:lnTo>
                    <a:pt x="604705" y="894522"/>
                  </a:lnTo>
                  <a:lnTo>
                    <a:pt x="604441" y="890023"/>
                  </a:lnTo>
                  <a:lnTo>
                    <a:pt x="603648" y="885259"/>
                  </a:lnTo>
                  <a:lnTo>
                    <a:pt x="602063" y="880760"/>
                  </a:lnTo>
                  <a:lnTo>
                    <a:pt x="599950" y="876261"/>
                  </a:lnTo>
                  <a:lnTo>
                    <a:pt x="597837" y="872555"/>
                  </a:lnTo>
                  <a:lnTo>
                    <a:pt x="595195" y="869380"/>
                  </a:lnTo>
                  <a:lnTo>
                    <a:pt x="593081" y="866998"/>
                  </a:lnTo>
                  <a:lnTo>
                    <a:pt x="590704" y="865410"/>
                  </a:lnTo>
                  <a:lnTo>
                    <a:pt x="590175" y="865145"/>
                  </a:lnTo>
                  <a:lnTo>
                    <a:pt x="587798" y="864086"/>
                  </a:lnTo>
                  <a:lnTo>
                    <a:pt x="577231" y="859852"/>
                  </a:lnTo>
                  <a:lnTo>
                    <a:pt x="561908" y="854559"/>
                  </a:lnTo>
                  <a:lnTo>
                    <a:pt x="542887" y="848207"/>
                  </a:lnTo>
                  <a:lnTo>
                    <a:pt x="520696" y="840796"/>
                  </a:lnTo>
                  <a:lnTo>
                    <a:pt x="495599" y="832327"/>
                  </a:lnTo>
                  <a:lnTo>
                    <a:pt x="468125" y="822800"/>
                  </a:lnTo>
                  <a:lnTo>
                    <a:pt x="438801" y="811684"/>
                  </a:lnTo>
                  <a:lnTo>
                    <a:pt x="423479" y="805862"/>
                  </a:lnTo>
                  <a:lnTo>
                    <a:pt x="407628" y="799774"/>
                  </a:lnTo>
                  <a:lnTo>
                    <a:pt x="391777" y="792893"/>
                  </a:lnTo>
                  <a:lnTo>
                    <a:pt x="375398" y="786012"/>
                  </a:lnTo>
                  <a:lnTo>
                    <a:pt x="358755" y="778602"/>
                  </a:lnTo>
                  <a:lnTo>
                    <a:pt x="342376" y="770927"/>
                  </a:lnTo>
                  <a:lnTo>
                    <a:pt x="325468" y="762987"/>
                  </a:lnTo>
                  <a:lnTo>
                    <a:pt x="308297" y="754253"/>
                  </a:lnTo>
                  <a:lnTo>
                    <a:pt x="291653" y="745255"/>
                  </a:lnTo>
                  <a:lnTo>
                    <a:pt x="274482" y="735992"/>
                  </a:lnTo>
                  <a:lnTo>
                    <a:pt x="257574" y="725670"/>
                  </a:lnTo>
                  <a:lnTo>
                    <a:pt x="240667" y="715613"/>
                  </a:lnTo>
                  <a:lnTo>
                    <a:pt x="224024" y="704762"/>
                  </a:lnTo>
                  <a:lnTo>
                    <a:pt x="207380" y="693382"/>
                  </a:lnTo>
                  <a:lnTo>
                    <a:pt x="191001" y="681472"/>
                  </a:lnTo>
                  <a:lnTo>
                    <a:pt x="174887" y="669033"/>
                  </a:lnTo>
                  <a:lnTo>
                    <a:pt x="164319" y="660564"/>
                  </a:lnTo>
                  <a:lnTo>
                    <a:pt x="154016" y="651566"/>
                  </a:lnTo>
                  <a:lnTo>
                    <a:pt x="143449" y="642568"/>
                  </a:lnTo>
                  <a:lnTo>
                    <a:pt x="133410" y="633305"/>
                  </a:lnTo>
                  <a:lnTo>
                    <a:pt x="123636" y="623512"/>
                  </a:lnTo>
                  <a:lnTo>
                    <a:pt x="113861" y="613720"/>
                  </a:lnTo>
                  <a:lnTo>
                    <a:pt x="104351" y="603663"/>
                  </a:lnTo>
                  <a:lnTo>
                    <a:pt x="95105" y="593076"/>
                  </a:lnTo>
                  <a:lnTo>
                    <a:pt x="86122" y="582225"/>
                  </a:lnTo>
                  <a:lnTo>
                    <a:pt x="77405" y="571374"/>
                  </a:lnTo>
                  <a:lnTo>
                    <a:pt x="68951" y="559994"/>
                  </a:lnTo>
                  <a:lnTo>
                    <a:pt x="60761" y="548349"/>
                  </a:lnTo>
                  <a:lnTo>
                    <a:pt x="52836" y="536440"/>
                  </a:lnTo>
                  <a:lnTo>
                    <a:pt x="45439" y="524001"/>
                  </a:lnTo>
                  <a:lnTo>
                    <a:pt x="38306" y="511562"/>
                  </a:lnTo>
                  <a:lnTo>
                    <a:pt x="31702" y="498594"/>
                  </a:lnTo>
                  <a:lnTo>
                    <a:pt x="27739" y="490389"/>
                  </a:lnTo>
                  <a:lnTo>
                    <a:pt x="24041" y="482185"/>
                  </a:lnTo>
                  <a:lnTo>
                    <a:pt x="20606" y="473451"/>
                  </a:lnTo>
                  <a:lnTo>
                    <a:pt x="17700" y="464717"/>
                  </a:lnTo>
                  <a:lnTo>
                    <a:pt x="14794" y="455719"/>
                  </a:lnTo>
                  <a:lnTo>
                    <a:pt x="12417" y="446456"/>
                  </a:lnTo>
                  <a:lnTo>
                    <a:pt x="10039" y="437193"/>
                  </a:lnTo>
                  <a:lnTo>
                    <a:pt x="7926" y="427665"/>
                  </a:lnTo>
                  <a:lnTo>
                    <a:pt x="6076" y="418137"/>
                  </a:lnTo>
                  <a:lnTo>
                    <a:pt x="4491" y="408345"/>
                  </a:lnTo>
                  <a:lnTo>
                    <a:pt x="3170" y="398553"/>
                  </a:lnTo>
                  <a:lnTo>
                    <a:pt x="1850" y="388761"/>
                  </a:lnTo>
                  <a:lnTo>
                    <a:pt x="1057" y="378439"/>
                  </a:lnTo>
                  <a:lnTo>
                    <a:pt x="529" y="368382"/>
                  </a:lnTo>
                  <a:lnTo>
                    <a:pt x="264" y="358060"/>
                  </a:lnTo>
                  <a:lnTo>
                    <a:pt x="0" y="348003"/>
                  </a:lnTo>
                  <a:lnTo>
                    <a:pt x="264" y="332653"/>
                  </a:lnTo>
                  <a:lnTo>
                    <a:pt x="1057" y="317832"/>
                  </a:lnTo>
                  <a:lnTo>
                    <a:pt x="2378" y="302747"/>
                  </a:lnTo>
                  <a:lnTo>
                    <a:pt x="4491" y="287926"/>
                  </a:lnTo>
                  <a:lnTo>
                    <a:pt x="6869" y="272840"/>
                  </a:lnTo>
                  <a:lnTo>
                    <a:pt x="10039" y="258019"/>
                  </a:lnTo>
                  <a:lnTo>
                    <a:pt x="11888" y="250874"/>
                  </a:lnTo>
                  <a:lnTo>
                    <a:pt x="14002" y="243463"/>
                  </a:lnTo>
                  <a:lnTo>
                    <a:pt x="15851" y="236053"/>
                  </a:lnTo>
                  <a:lnTo>
                    <a:pt x="18493" y="228907"/>
                  </a:lnTo>
                  <a:lnTo>
                    <a:pt x="20606" y="221761"/>
                  </a:lnTo>
                  <a:lnTo>
                    <a:pt x="23512" y="214880"/>
                  </a:lnTo>
                  <a:lnTo>
                    <a:pt x="26418" y="207734"/>
                  </a:lnTo>
                  <a:lnTo>
                    <a:pt x="29324" y="200853"/>
                  </a:lnTo>
                  <a:lnTo>
                    <a:pt x="32494" y="193972"/>
                  </a:lnTo>
                  <a:lnTo>
                    <a:pt x="36193" y="187356"/>
                  </a:lnTo>
                  <a:lnTo>
                    <a:pt x="39363" y="180475"/>
                  </a:lnTo>
                  <a:lnTo>
                    <a:pt x="43326" y="174123"/>
                  </a:lnTo>
                  <a:lnTo>
                    <a:pt x="47552" y="167506"/>
                  </a:lnTo>
                  <a:lnTo>
                    <a:pt x="51779" y="161155"/>
                  </a:lnTo>
                  <a:lnTo>
                    <a:pt x="56270" y="155332"/>
                  </a:lnTo>
                  <a:lnTo>
                    <a:pt x="60761" y="148980"/>
                  </a:lnTo>
                  <a:lnTo>
                    <a:pt x="65781" y="143422"/>
                  </a:lnTo>
                  <a:lnTo>
                    <a:pt x="70800" y="137865"/>
                  </a:lnTo>
                  <a:lnTo>
                    <a:pt x="76348" y="132307"/>
                  </a:lnTo>
                  <a:lnTo>
                    <a:pt x="81896" y="126749"/>
                  </a:lnTo>
                  <a:lnTo>
                    <a:pt x="89557" y="120397"/>
                  </a:lnTo>
                  <a:lnTo>
                    <a:pt x="98011" y="114045"/>
                  </a:lnTo>
                  <a:lnTo>
                    <a:pt x="106728" y="108223"/>
                  </a:lnTo>
                  <a:lnTo>
                    <a:pt x="115710" y="102930"/>
                  </a:lnTo>
                  <a:lnTo>
                    <a:pt x="124957" y="98166"/>
                  </a:lnTo>
                  <a:lnTo>
                    <a:pt x="134731" y="93931"/>
                  </a:lnTo>
                  <a:lnTo>
                    <a:pt x="139751" y="92079"/>
                  </a:lnTo>
                  <a:lnTo>
                    <a:pt x="145034" y="90226"/>
                  </a:lnTo>
                  <a:lnTo>
                    <a:pt x="150318" y="88638"/>
                  </a:lnTo>
                  <a:lnTo>
                    <a:pt x="155601" y="87315"/>
                  </a:lnTo>
                  <a:lnTo>
                    <a:pt x="163527" y="85198"/>
                  </a:lnTo>
                  <a:lnTo>
                    <a:pt x="170924" y="83874"/>
                  </a:lnTo>
                  <a:lnTo>
                    <a:pt x="178849" y="82551"/>
                  </a:lnTo>
                  <a:lnTo>
                    <a:pt x="186510" y="81228"/>
                  </a:lnTo>
                  <a:lnTo>
                    <a:pt x="193907" y="80434"/>
                  </a:lnTo>
                  <a:lnTo>
                    <a:pt x="201304" y="79640"/>
                  </a:lnTo>
                  <a:lnTo>
                    <a:pt x="208966" y="79375"/>
                  </a:lnTo>
                  <a:close/>
                  <a:moveTo>
                    <a:pt x="1713004" y="79375"/>
                  </a:moveTo>
                  <a:lnTo>
                    <a:pt x="1722007" y="79375"/>
                  </a:lnTo>
                  <a:lnTo>
                    <a:pt x="1729156" y="79375"/>
                  </a:lnTo>
                  <a:lnTo>
                    <a:pt x="1736570" y="79640"/>
                  </a:lnTo>
                  <a:lnTo>
                    <a:pt x="1743984" y="80434"/>
                  </a:lnTo>
                  <a:lnTo>
                    <a:pt x="1751398" y="81228"/>
                  </a:lnTo>
                  <a:lnTo>
                    <a:pt x="1759077" y="82551"/>
                  </a:lnTo>
                  <a:lnTo>
                    <a:pt x="1767021" y="83874"/>
                  </a:lnTo>
                  <a:lnTo>
                    <a:pt x="1774699" y="85198"/>
                  </a:lnTo>
                  <a:lnTo>
                    <a:pt x="1782643" y="87315"/>
                  </a:lnTo>
                  <a:lnTo>
                    <a:pt x="1787674" y="88638"/>
                  </a:lnTo>
                  <a:lnTo>
                    <a:pt x="1792970" y="90226"/>
                  </a:lnTo>
                  <a:lnTo>
                    <a:pt x="1798001" y="92079"/>
                  </a:lnTo>
                  <a:lnTo>
                    <a:pt x="1803031" y="93931"/>
                  </a:lnTo>
                  <a:lnTo>
                    <a:pt x="1813093" y="98166"/>
                  </a:lnTo>
                  <a:lnTo>
                    <a:pt x="1822626" y="102930"/>
                  </a:lnTo>
                  <a:lnTo>
                    <a:pt x="1831628" y="108223"/>
                  </a:lnTo>
                  <a:lnTo>
                    <a:pt x="1840366" y="114045"/>
                  </a:lnTo>
                  <a:lnTo>
                    <a:pt x="1848310" y="120397"/>
                  </a:lnTo>
                  <a:lnTo>
                    <a:pt x="1856253" y="126749"/>
                  </a:lnTo>
                  <a:lnTo>
                    <a:pt x="1863667" y="134159"/>
                  </a:lnTo>
                  <a:lnTo>
                    <a:pt x="1870817" y="141570"/>
                  </a:lnTo>
                  <a:lnTo>
                    <a:pt x="1877436" y="148980"/>
                  </a:lnTo>
                  <a:lnTo>
                    <a:pt x="1883526" y="157185"/>
                  </a:lnTo>
                  <a:lnTo>
                    <a:pt x="1889352" y="165389"/>
                  </a:lnTo>
                  <a:lnTo>
                    <a:pt x="1894912" y="174123"/>
                  </a:lnTo>
                  <a:lnTo>
                    <a:pt x="1899943" y="182856"/>
                  </a:lnTo>
                  <a:lnTo>
                    <a:pt x="1904709" y="191855"/>
                  </a:lnTo>
                  <a:lnTo>
                    <a:pt x="1908946" y="200853"/>
                  </a:lnTo>
                  <a:lnTo>
                    <a:pt x="1913182" y="210116"/>
                  </a:lnTo>
                  <a:lnTo>
                    <a:pt x="1916625" y="219379"/>
                  </a:lnTo>
                  <a:lnTo>
                    <a:pt x="1920067" y="228907"/>
                  </a:lnTo>
                  <a:lnTo>
                    <a:pt x="1923244" y="238435"/>
                  </a:lnTo>
                  <a:lnTo>
                    <a:pt x="1925627" y="248227"/>
                  </a:lnTo>
                  <a:lnTo>
                    <a:pt x="1928275" y="258019"/>
                  </a:lnTo>
                  <a:lnTo>
                    <a:pt x="1930393" y="267812"/>
                  </a:lnTo>
                  <a:lnTo>
                    <a:pt x="1932512" y="277604"/>
                  </a:lnTo>
                  <a:lnTo>
                    <a:pt x="1933836" y="287926"/>
                  </a:lnTo>
                  <a:lnTo>
                    <a:pt x="1935160" y="297983"/>
                  </a:lnTo>
                  <a:lnTo>
                    <a:pt x="1936483" y="307775"/>
                  </a:lnTo>
                  <a:lnTo>
                    <a:pt x="1937278" y="317832"/>
                  </a:lnTo>
                  <a:lnTo>
                    <a:pt x="1937807" y="327889"/>
                  </a:lnTo>
                  <a:lnTo>
                    <a:pt x="1938337" y="337946"/>
                  </a:lnTo>
                  <a:lnTo>
                    <a:pt x="1938337" y="348003"/>
                  </a:lnTo>
                  <a:lnTo>
                    <a:pt x="1938337" y="358060"/>
                  </a:lnTo>
                  <a:lnTo>
                    <a:pt x="1937807" y="368382"/>
                  </a:lnTo>
                  <a:lnTo>
                    <a:pt x="1937278" y="378439"/>
                  </a:lnTo>
                  <a:lnTo>
                    <a:pt x="1936483" y="388760"/>
                  </a:lnTo>
                  <a:lnTo>
                    <a:pt x="1935160" y="398553"/>
                  </a:lnTo>
                  <a:lnTo>
                    <a:pt x="1933836" y="408345"/>
                  </a:lnTo>
                  <a:lnTo>
                    <a:pt x="1932512" y="418137"/>
                  </a:lnTo>
                  <a:lnTo>
                    <a:pt x="1930393" y="427665"/>
                  </a:lnTo>
                  <a:lnTo>
                    <a:pt x="1928540" y="437193"/>
                  </a:lnTo>
                  <a:lnTo>
                    <a:pt x="1925892" y="446456"/>
                  </a:lnTo>
                  <a:lnTo>
                    <a:pt x="1923509" y="455719"/>
                  </a:lnTo>
                  <a:lnTo>
                    <a:pt x="1920596" y="464717"/>
                  </a:lnTo>
                  <a:lnTo>
                    <a:pt x="1917684" y="473451"/>
                  </a:lnTo>
                  <a:lnTo>
                    <a:pt x="1914241" y="482185"/>
                  </a:lnTo>
                  <a:lnTo>
                    <a:pt x="1910535" y="490389"/>
                  </a:lnTo>
                  <a:lnTo>
                    <a:pt x="1906563" y="498593"/>
                  </a:lnTo>
                  <a:lnTo>
                    <a:pt x="1901267" y="509180"/>
                  </a:lnTo>
                  <a:lnTo>
                    <a:pt x="1895442" y="519502"/>
                  </a:lnTo>
                  <a:lnTo>
                    <a:pt x="1889352" y="529823"/>
                  </a:lnTo>
                  <a:lnTo>
                    <a:pt x="1883262" y="539616"/>
                  </a:lnTo>
                  <a:lnTo>
                    <a:pt x="1876907" y="549143"/>
                  </a:lnTo>
                  <a:lnTo>
                    <a:pt x="1870287" y="558671"/>
                  </a:lnTo>
                  <a:lnTo>
                    <a:pt x="1863403" y="567934"/>
                  </a:lnTo>
                  <a:lnTo>
                    <a:pt x="1856253" y="576932"/>
                  </a:lnTo>
                  <a:lnTo>
                    <a:pt x="1849369" y="585931"/>
                  </a:lnTo>
                  <a:lnTo>
                    <a:pt x="1841955" y="594664"/>
                  </a:lnTo>
                  <a:lnTo>
                    <a:pt x="1834276" y="603133"/>
                  </a:lnTo>
                  <a:lnTo>
                    <a:pt x="1826597" y="611338"/>
                  </a:lnTo>
                  <a:lnTo>
                    <a:pt x="1818654" y="619542"/>
                  </a:lnTo>
                  <a:lnTo>
                    <a:pt x="1810710" y="627482"/>
                  </a:lnTo>
                  <a:lnTo>
                    <a:pt x="1802502" y="635422"/>
                  </a:lnTo>
                  <a:lnTo>
                    <a:pt x="1794294" y="642832"/>
                  </a:lnTo>
                  <a:lnTo>
                    <a:pt x="1786085" y="650243"/>
                  </a:lnTo>
                  <a:lnTo>
                    <a:pt x="1777612" y="657653"/>
                  </a:lnTo>
                  <a:lnTo>
                    <a:pt x="1768874" y="664534"/>
                  </a:lnTo>
                  <a:lnTo>
                    <a:pt x="1760136" y="671680"/>
                  </a:lnTo>
                  <a:lnTo>
                    <a:pt x="1751398" y="678296"/>
                  </a:lnTo>
                  <a:lnTo>
                    <a:pt x="1742660" y="684648"/>
                  </a:lnTo>
                  <a:lnTo>
                    <a:pt x="1724655" y="697352"/>
                  </a:lnTo>
                  <a:lnTo>
                    <a:pt x="1706385" y="709526"/>
                  </a:lnTo>
                  <a:lnTo>
                    <a:pt x="1688114" y="720906"/>
                  </a:lnTo>
                  <a:lnTo>
                    <a:pt x="1669844" y="732022"/>
                  </a:lnTo>
                  <a:lnTo>
                    <a:pt x="1651309" y="742344"/>
                  </a:lnTo>
                  <a:lnTo>
                    <a:pt x="1632774" y="752136"/>
                  </a:lnTo>
                  <a:lnTo>
                    <a:pt x="1614504" y="761664"/>
                  </a:lnTo>
                  <a:lnTo>
                    <a:pt x="1596234" y="770397"/>
                  </a:lnTo>
                  <a:lnTo>
                    <a:pt x="1577964" y="778866"/>
                  </a:lnTo>
                  <a:lnTo>
                    <a:pt x="1559958" y="786806"/>
                  </a:lnTo>
                  <a:lnTo>
                    <a:pt x="1542217" y="794217"/>
                  </a:lnTo>
                  <a:lnTo>
                    <a:pt x="1525271" y="801362"/>
                  </a:lnTo>
                  <a:lnTo>
                    <a:pt x="1508060" y="807979"/>
                  </a:lnTo>
                  <a:lnTo>
                    <a:pt x="1491379" y="814331"/>
                  </a:lnTo>
                  <a:lnTo>
                    <a:pt x="1475756" y="820153"/>
                  </a:lnTo>
                  <a:lnTo>
                    <a:pt x="1445306" y="830739"/>
                  </a:lnTo>
                  <a:lnTo>
                    <a:pt x="1417768" y="840532"/>
                  </a:lnTo>
                  <a:lnTo>
                    <a:pt x="1393673" y="848207"/>
                  </a:lnTo>
                  <a:lnTo>
                    <a:pt x="1370636" y="856147"/>
                  </a:lnTo>
                  <a:lnTo>
                    <a:pt x="1361369" y="859323"/>
                  </a:lnTo>
                  <a:lnTo>
                    <a:pt x="1353955" y="861969"/>
                  </a:lnTo>
                  <a:lnTo>
                    <a:pt x="1348394" y="864616"/>
                  </a:lnTo>
                  <a:lnTo>
                    <a:pt x="1346276" y="865674"/>
                  </a:lnTo>
                  <a:lnTo>
                    <a:pt x="1343893" y="866998"/>
                  </a:lnTo>
                  <a:lnTo>
                    <a:pt x="1341775" y="869380"/>
                  </a:lnTo>
                  <a:lnTo>
                    <a:pt x="1339127" y="872555"/>
                  </a:lnTo>
                  <a:lnTo>
                    <a:pt x="1337009" y="876261"/>
                  </a:lnTo>
                  <a:lnTo>
                    <a:pt x="1334890" y="880760"/>
                  </a:lnTo>
                  <a:lnTo>
                    <a:pt x="1333566" y="885259"/>
                  </a:lnTo>
                  <a:lnTo>
                    <a:pt x="1332507" y="890023"/>
                  </a:lnTo>
                  <a:lnTo>
                    <a:pt x="1332242" y="894522"/>
                  </a:lnTo>
                  <a:lnTo>
                    <a:pt x="1332507" y="897169"/>
                  </a:lnTo>
                  <a:lnTo>
                    <a:pt x="1332772" y="899551"/>
                  </a:lnTo>
                  <a:lnTo>
                    <a:pt x="1333302" y="901932"/>
                  </a:lnTo>
                  <a:lnTo>
                    <a:pt x="1333831" y="904050"/>
                  </a:lnTo>
                  <a:lnTo>
                    <a:pt x="1334625" y="906167"/>
                  </a:lnTo>
                  <a:lnTo>
                    <a:pt x="1335685" y="908020"/>
                  </a:lnTo>
                  <a:lnTo>
                    <a:pt x="1337273" y="910137"/>
                  </a:lnTo>
                  <a:lnTo>
                    <a:pt x="1338597" y="911990"/>
                  </a:lnTo>
                  <a:lnTo>
                    <a:pt x="1340716" y="914107"/>
                  </a:lnTo>
                  <a:lnTo>
                    <a:pt x="1343363" y="916224"/>
                  </a:lnTo>
                  <a:lnTo>
                    <a:pt x="1346806" y="918606"/>
                  </a:lnTo>
                  <a:lnTo>
                    <a:pt x="1350777" y="920723"/>
                  </a:lnTo>
                  <a:lnTo>
                    <a:pt x="1355544" y="923105"/>
                  </a:lnTo>
                  <a:lnTo>
                    <a:pt x="1361369" y="924958"/>
                  </a:lnTo>
                  <a:lnTo>
                    <a:pt x="1367988" y="926546"/>
                  </a:lnTo>
                  <a:lnTo>
                    <a:pt x="1375932" y="928134"/>
                  </a:lnTo>
                  <a:lnTo>
                    <a:pt x="1380169" y="929192"/>
                  </a:lnTo>
                  <a:lnTo>
                    <a:pt x="1384405" y="930251"/>
                  </a:lnTo>
                  <a:lnTo>
                    <a:pt x="1388377" y="932368"/>
                  </a:lnTo>
                  <a:lnTo>
                    <a:pt x="1392084" y="934221"/>
                  </a:lnTo>
                  <a:lnTo>
                    <a:pt x="1395261" y="936867"/>
                  </a:lnTo>
                  <a:lnTo>
                    <a:pt x="1398704" y="939514"/>
                  </a:lnTo>
                  <a:lnTo>
                    <a:pt x="1401616" y="942690"/>
                  </a:lnTo>
                  <a:lnTo>
                    <a:pt x="1403999" y="946130"/>
                  </a:lnTo>
                  <a:lnTo>
                    <a:pt x="1406382" y="949306"/>
                  </a:lnTo>
                  <a:lnTo>
                    <a:pt x="1408236" y="953276"/>
                  </a:lnTo>
                  <a:lnTo>
                    <a:pt x="1410089" y="957246"/>
                  </a:lnTo>
                  <a:lnTo>
                    <a:pt x="1411149" y="961481"/>
                  </a:lnTo>
                  <a:lnTo>
                    <a:pt x="1411943" y="965980"/>
                  </a:lnTo>
                  <a:lnTo>
                    <a:pt x="1412472" y="970214"/>
                  </a:lnTo>
                  <a:lnTo>
                    <a:pt x="1412472" y="974713"/>
                  </a:lnTo>
                  <a:lnTo>
                    <a:pt x="1411943" y="979477"/>
                  </a:lnTo>
                  <a:lnTo>
                    <a:pt x="1411149" y="983977"/>
                  </a:lnTo>
                  <a:lnTo>
                    <a:pt x="1410089" y="988211"/>
                  </a:lnTo>
                  <a:lnTo>
                    <a:pt x="1408236" y="992446"/>
                  </a:lnTo>
                  <a:lnTo>
                    <a:pt x="1406382" y="996415"/>
                  </a:lnTo>
                  <a:lnTo>
                    <a:pt x="1403735" y="999591"/>
                  </a:lnTo>
                  <a:lnTo>
                    <a:pt x="1401351" y="1003032"/>
                  </a:lnTo>
                  <a:lnTo>
                    <a:pt x="1398439" y="1006208"/>
                  </a:lnTo>
                  <a:lnTo>
                    <a:pt x="1394997" y="1008854"/>
                  </a:lnTo>
                  <a:lnTo>
                    <a:pt x="1391819" y="1011236"/>
                  </a:lnTo>
                  <a:lnTo>
                    <a:pt x="1388112" y="1013354"/>
                  </a:lnTo>
                  <a:lnTo>
                    <a:pt x="1384140" y="1015206"/>
                  </a:lnTo>
                  <a:lnTo>
                    <a:pt x="1380169" y="1016265"/>
                  </a:lnTo>
                  <a:lnTo>
                    <a:pt x="1375932" y="1017059"/>
                  </a:lnTo>
                  <a:lnTo>
                    <a:pt x="1371695" y="1017588"/>
                  </a:lnTo>
                  <a:lnTo>
                    <a:pt x="1367459" y="1017588"/>
                  </a:lnTo>
                  <a:lnTo>
                    <a:pt x="1362958" y="1017323"/>
                  </a:lnTo>
                  <a:lnTo>
                    <a:pt x="1356338" y="1016000"/>
                  </a:lnTo>
                  <a:lnTo>
                    <a:pt x="1349718" y="1014942"/>
                  </a:lnTo>
                  <a:lnTo>
                    <a:pt x="1343363" y="1013089"/>
                  </a:lnTo>
                  <a:lnTo>
                    <a:pt x="1337273" y="1011501"/>
                  </a:lnTo>
                  <a:lnTo>
                    <a:pt x="1330918" y="1009119"/>
                  </a:lnTo>
                  <a:lnTo>
                    <a:pt x="1325093" y="1007266"/>
                  </a:lnTo>
                  <a:lnTo>
                    <a:pt x="1319533" y="1004620"/>
                  </a:lnTo>
                  <a:lnTo>
                    <a:pt x="1313972" y="1002238"/>
                  </a:lnTo>
                  <a:lnTo>
                    <a:pt x="1308147" y="999327"/>
                  </a:lnTo>
                  <a:lnTo>
                    <a:pt x="1303116" y="996415"/>
                  </a:lnTo>
                  <a:lnTo>
                    <a:pt x="1298085" y="992975"/>
                  </a:lnTo>
                  <a:lnTo>
                    <a:pt x="1293319" y="989534"/>
                  </a:lnTo>
                  <a:lnTo>
                    <a:pt x="1288553" y="985829"/>
                  </a:lnTo>
                  <a:lnTo>
                    <a:pt x="1284316" y="982389"/>
                  </a:lnTo>
                  <a:lnTo>
                    <a:pt x="1280080" y="978154"/>
                  </a:lnTo>
                  <a:lnTo>
                    <a:pt x="1276108" y="973920"/>
                  </a:lnTo>
                  <a:lnTo>
                    <a:pt x="1272136" y="969685"/>
                  </a:lnTo>
                  <a:lnTo>
                    <a:pt x="1268959" y="965186"/>
                  </a:lnTo>
                  <a:lnTo>
                    <a:pt x="1265516" y="960422"/>
                  </a:lnTo>
                  <a:lnTo>
                    <a:pt x="1262604" y="955658"/>
                  </a:lnTo>
                  <a:lnTo>
                    <a:pt x="1259956" y="950894"/>
                  </a:lnTo>
                  <a:lnTo>
                    <a:pt x="1257308" y="945866"/>
                  </a:lnTo>
                  <a:lnTo>
                    <a:pt x="1255190" y="941102"/>
                  </a:lnTo>
                  <a:lnTo>
                    <a:pt x="1253071" y="935544"/>
                  </a:lnTo>
                  <a:lnTo>
                    <a:pt x="1251483" y="930516"/>
                  </a:lnTo>
                  <a:lnTo>
                    <a:pt x="1250159" y="925487"/>
                  </a:lnTo>
                  <a:lnTo>
                    <a:pt x="1248570" y="920194"/>
                  </a:lnTo>
                  <a:lnTo>
                    <a:pt x="1247776" y="915165"/>
                  </a:lnTo>
                  <a:lnTo>
                    <a:pt x="1246981" y="909872"/>
                  </a:lnTo>
                  <a:lnTo>
                    <a:pt x="1246452" y="904844"/>
                  </a:lnTo>
                  <a:lnTo>
                    <a:pt x="1246187" y="899551"/>
                  </a:lnTo>
                  <a:lnTo>
                    <a:pt x="1246187" y="894522"/>
                  </a:lnTo>
                  <a:lnTo>
                    <a:pt x="1246452" y="886318"/>
                  </a:lnTo>
                  <a:lnTo>
                    <a:pt x="1247246" y="878378"/>
                  </a:lnTo>
                  <a:lnTo>
                    <a:pt x="1248305" y="870174"/>
                  </a:lnTo>
                  <a:lnTo>
                    <a:pt x="1250159" y="862498"/>
                  </a:lnTo>
                  <a:lnTo>
                    <a:pt x="1252277" y="854823"/>
                  </a:lnTo>
                  <a:lnTo>
                    <a:pt x="1254925" y="847413"/>
                  </a:lnTo>
                  <a:lnTo>
                    <a:pt x="1257838" y="840003"/>
                  </a:lnTo>
                  <a:lnTo>
                    <a:pt x="1261280" y="833121"/>
                  </a:lnTo>
                  <a:lnTo>
                    <a:pt x="1264987" y="826240"/>
                  </a:lnTo>
                  <a:lnTo>
                    <a:pt x="1269223" y="819888"/>
                  </a:lnTo>
                  <a:lnTo>
                    <a:pt x="1273990" y="813801"/>
                  </a:lnTo>
                  <a:lnTo>
                    <a:pt x="1278756" y="807714"/>
                  </a:lnTo>
                  <a:lnTo>
                    <a:pt x="1284051" y="802156"/>
                  </a:lnTo>
                  <a:lnTo>
                    <a:pt x="1289877" y="796863"/>
                  </a:lnTo>
                  <a:lnTo>
                    <a:pt x="1296232" y="792099"/>
                  </a:lnTo>
                  <a:lnTo>
                    <a:pt x="1302851" y="787600"/>
                  </a:lnTo>
                  <a:lnTo>
                    <a:pt x="1306558" y="785748"/>
                  </a:lnTo>
                  <a:lnTo>
                    <a:pt x="1310000" y="783630"/>
                  </a:lnTo>
                  <a:lnTo>
                    <a:pt x="1316620" y="780454"/>
                  </a:lnTo>
                  <a:lnTo>
                    <a:pt x="1324034" y="777808"/>
                  </a:lnTo>
                  <a:lnTo>
                    <a:pt x="1331448" y="774897"/>
                  </a:lnTo>
                  <a:lnTo>
                    <a:pt x="1348394" y="768809"/>
                  </a:lnTo>
                  <a:lnTo>
                    <a:pt x="1367988" y="762193"/>
                  </a:lnTo>
                  <a:lnTo>
                    <a:pt x="1390230" y="755047"/>
                  </a:lnTo>
                  <a:lnTo>
                    <a:pt x="1414856" y="746578"/>
                  </a:lnTo>
                  <a:lnTo>
                    <a:pt x="1441069" y="737580"/>
                  </a:lnTo>
                  <a:lnTo>
                    <a:pt x="1469137" y="727258"/>
                  </a:lnTo>
                  <a:lnTo>
                    <a:pt x="1483965" y="721700"/>
                  </a:lnTo>
                  <a:lnTo>
                    <a:pt x="1498528" y="715613"/>
                  </a:lnTo>
                  <a:lnTo>
                    <a:pt x="1513621" y="709526"/>
                  </a:lnTo>
                  <a:lnTo>
                    <a:pt x="1528978" y="702645"/>
                  </a:lnTo>
                  <a:lnTo>
                    <a:pt x="1544336" y="696028"/>
                  </a:lnTo>
                  <a:lnTo>
                    <a:pt x="1559958" y="688618"/>
                  </a:lnTo>
                  <a:lnTo>
                    <a:pt x="1575581" y="681472"/>
                  </a:lnTo>
                  <a:lnTo>
                    <a:pt x="1591203" y="673532"/>
                  </a:lnTo>
                  <a:lnTo>
                    <a:pt x="1606825" y="665063"/>
                  </a:lnTo>
                  <a:lnTo>
                    <a:pt x="1622183" y="656594"/>
                  </a:lnTo>
                  <a:lnTo>
                    <a:pt x="1637540" y="647596"/>
                  </a:lnTo>
                  <a:lnTo>
                    <a:pt x="1652898" y="638333"/>
                  </a:lnTo>
                  <a:lnTo>
                    <a:pt x="1667726" y="628541"/>
                  </a:lnTo>
                  <a:lnTo>
                    <a:pt x="1682554" y="618748"/>
                  </a:lnTo>
                  <a:lnTo>
                    <a:pt x="1696852" y="608162"/>
                  </a:lnTo>
                  <a:lnTo>
                    <a:pt x="1711151" y="597311"/>
                  </a:lnTo>
                  <a:lnTo>
                    <a:pt x="1720154" y="589901"/>
                  </a:lnTo>
                  <a:lnTo>
                    <a:pt x="1729421" y="582225"/>
                  </a:lnTo>
                  <a:lnTo>
                    <a:pt x="1738159" y="574286"/>
                  </a:lnTo>
                  <a:lnTo>
                    <a:pt x="1746897" y="566611"/>
                  </a:lnTo>
                  <a:lnTo>
                    <a:pt x="1755370" y="558406"/>
                  </a:lnTo>
                  <a:lnTo>
                    <a:pt x="1763578" y="549937"/>
                  </a:lnTo>
                  <a:lnTo>
                    <a:pt x="1771522" y="541468"/>
                  </a:lnTo>
                  <a:lnTo>
                    <a:pt x="1778936" y="532734"/>
                  </a:lnTo>
                  <a:lnTo>
                    <a:pt x="1786615" y="523736"/>
                  </a:lnTo>
                  <a:lnTo>
                    <a:pt x="1793499" y="514738"/>
                  </a:lnTo>
                  <a:lnTo>
                    <a:pt x="1800648" y="505475"/>
                  </a:lnTo>
                  <a:lnTo>
                    <a:pt x="1807003" y="496212"/>
                  </a:lnTo>
                  <a:lnTo>
                    <a:pt x="1813623" y="486684"/>
                  </a:lnTo>
                  <a:lnTo>
                    <a:pt x="1819448" y="476892"/>
                  </a:lnTo>
                  <a:lnTo>
                    <a:pt x="1825009" y="466835"/>
                  </a:lnTo>
                  <a:lnTo>
                    <a:pt x="1830304" y="456778"/>
                  </a:lnTo>
                  <a:lnTo>
                    <a:pt x="1832952" y="452014"/>
                  </a:lnTo>
                  <a:lnTo>
                    <a:pt x="1835335" y="446456"/>
                  </a:lnTo>
                  <a:lnTo>
                    <a:pt x="1837189" y="440898"/>
                  </a:lnTo>
                  <a:lnTo>
                    <a:pt x="1839307" y="435076"/>
                  </a:lnTo>
                  <a:lnTo>
                    <a:pt x="1841161" y="428724"/>
                  </a:lnTo>
                  <a:lnTo>
                    <a:pt x="1843014" y="422372"/>
                  </a:lnTo>
                  <a:lnTo>
                    <a:pt x="1844868" y="416020"/>
                  </a:lnTo>
                  <a:lnTo>
                    <a:pt x="1846192" y="408874"/>
                  </a:lnTo>
                  <a:lnTo>
                    <a:pt x="1847515" y="401729"/>
                  </a:lnTo>
                  <a:lnTo>
                    <a:pt x="1848575" y="394318"/>
                  </a:lnTo>
                  <a:lnTo>
                    <a:pt x="1849899" y="386908"/>
                  </a:lnTo>
                  <a:lnTo>
                    <a:pt x="1850693" y="379497"/>
                  </a:lnTo>
                  <a:lnTo>
                    <a:pt x="1851487" y="371558"/>
                  </a:lnTo>
                  <a:lnTo>
                    <a:pt x="1851752" y="363618"/>
                  </a:lnTo>
                  <a:lnTo>
                    <a:pt x="1852017" y="355678"/>
                  </a:lnTo>
                  <a:lnTo>
                    <a:pt x="1852282" y="348003"/>
                  </a:lnTo>
                  <a:lnTo>
                    <a:pt x="1852017" y="336093"/>
                  </a:lnTo>
                  <a:lnTo>
                    <a:pt x="1851487" y="324713"/>
                  </a:lnTo>
                  <a:lnTo>
                    <a:pt x="1850428" y="313068"/>
                  </a:lnTo>
                  <a:lnTo>
                    <a:pt x="1849104" y="301953"/>
                  </a:lnTo>
                  <a:lnTo>
                    <a:pt x="1846986" y="290572"/>
                  </a:lnTo>
                  <a:lnTo>
                    <a:pt x="1844603" y="279721"/>
                  </a:lnTo>
                  <a:lnTo>
                    <a:pt x="1841955" y="269135"/>
                  </a:lnTo>
                  <a:lnTo>
                    <a:pt x="1838513" y="258549"/>
                  </a:lnTo>
                  <a:lnTo>
                    <a:pt x="1835335" y="248756"/>
                  </a:lnTo>
                  <a:lnTo>
                    <a:pt x="1831364" y="239493"/>
                  </a:lnTo>
                  <a:lnTo>
                    <a:pt x="1826862" y="230495"/>
                  </a:lnTo>
                  <a:lnTo>
                    <a:pt x="1822361" y="222290"/>
                  </a:lnTo>
                  <a:lnTo>
                    <a:pt x="1817330" y="214615"/>
                  </a:lnTo>
                  <a:lnTo>
                    <a:pt x="1811769" y="207470"/>
                  </a:lnTo>
                  <a:lnTo>
                    <a:pt x="1806209" y="201118"/>
                  </a:lnTo>
                  <a:lnTo>
                    <a:pt x="1803031" y="198207"/>
                  </a:lnTo>
                  <a:lnTo>
                    <a:pt x="1800384" y="195295"/>
                  </a:lnTo>
                  <a:lnTo>
                    <a:pt x="1796147" y="191855"/>
                  </a:lnTo>
                  <a:lnTo>
                    <a:pt x="1791646" y="188679"/>
                  </a:lnTo>
                  <a:lnTo>
                    <a:pt x="1787409" y="185503"/>
                  </a:lnTo>
                  <a:lnTo>
                    <a:pt x="1782643" y="182856"/>
                  </a:lnTo>
                  <a:lnTo>
                    <a:pt x="1777877" y="180474"/>
                  </a:lnTo>
                  <a:lnTo>
                    <a:pt x="1772846" y="178357"/>
                  </a:lnTo>
                  <a:lnTo>
                    <a:pt x="1767550" y="176240"/>
                  </a:lnTo>
                  <a:lnTo>
                    <a:pt x="1761725" y="174652"/>
                  </a:lnTo>
                  <a:lnTo>
                    <a:pt x="1751133" y="172270"/>
                  </a:lnTo>
                  <a:lnTo>
                    <a:pt x="1740807" y="170682"/>
                  </a:lnTo>
                  <a:lnTo>
                    <a:pt x="1731010" y="169623"/>
                  </a:lnTo>
                  <a:lnTo>
                    <a:pt x="1722007" y="169359"/>
                  </a:lnTo>
                  <a:lnTo>
                    <a:pt x="1716711" y="169623"/>
                  </a:lnTo>
                  <a:lnTo>
                    <a:pt x="1711151" y="169888"/>
                  </a:lnTo>
                  <a:lnTo>
                    <a:pt x="1706120" y="170417"/>
                  </a:lnTo>
                  <a:lnTo>
                    <a:pt x="1701354" y="170947"/>
                  </a:lnTo>
                  <a:lnTo>
                    <a:pt x="1696588" y="171741"/>
                  </a:lnTo>
                  <a:lnTo>
                    <a:pt x="1692086" y="172799"/>
                  </a:lnTo>
                  <a:lnTo>
                    <a:pt x="1687585" y="174387"/>
                  </a:lnTo>
                  <a:lnTo>
                    <a:pt x="1683084" y="175711"/>
                  </a:lnTo>
                  <a:lnTo>
                    <a:pt x="1678847" y="177034"/>
                  </a:lnTo>
                  <a:lnTo>
                    <a:pt x="1674610" y="178886"/>
                  </a:lnTo>
                  <a:lnTo>
                    <a:pt x="1670903" y="180739"/>
                  </a:lnTo>
                  <a:lnTo>
                    <a:pt x="1666932" y="182856"/>
                  </a:lnTo>
                  <a:lnTo>
                    <a:pt x="1659253" y="187356"/>
                  </a:lnTo>
                  <a:lnTo>
                    <a:pt x="1651574" y="192384"/>
                  </a:lnTo>
                  <a:lnTo>
                    <a:pt x="1644690" y="197942"/>
                  </a:lnTo>
                  <a:lnTo>
                    <a:pt x="1637805" y="203764"/>
                  </a:lnTo>
                  <a:lnTo>
                    <a:pt x="1631185" y="210645"/>
                  </a:lnTo>
                  <a:lnTo>
                    <a:pt x="1625095" y="217262"/>
                  </a:lnTo>
                  <a:lnTo>
                    <a:pt x="1619005" y="224937"/>
                  </a:lnTo>
                  <a:lnTo>
                    <a:pt x="1613445" y="232612"/>
                  </a:lnTo>
                  <a:lnTo>
                    <a:pt x="1608149" y="240287"/>
                  </a:lnTo>
                  <a:lnTo>
                    <a:pt x="1603118" y="248227"/>
                  </a:lnTo>
                  <a:lnTo>
                    <a:pt x="1598352" y="256431"/>
                  </a:lnTo>
                  <a:lnTo>
                    <a:pt x="1594115" y="264636"/>
                  </a:lnTo>
                  <a:lnTo>
                    <a:pt x="1589879" y="272575"/>
                  </a:lnTo>
                  <a:lnTo>
                    <a:pt x="1586172" y="280515"/>
                  </a:lnTo>
                  <a:lnTo>
                    <a:pt x="1582730" y="288455"/>
                  </a:lnTo>
                  <a:lnTo>
                    <a:pt x="1580082" y="295601"/>
                  </a:lnTo>
                  <a:lnTo>
                    <a:pt x="1574786" y="309628"/>
                  </a:lnTo>
                  <a:lnTo>
                    <a:pt x="1571079" y="321537"/>
                  </a:lnTo>
                  <a:lnTo>
                    <a:pt x="1568167" y="330800"/>
                  </a:lnTo>
                  <a:lnTo>
                    <a:pt x="1566578" y="336623"/>
                  </a:lnTo>
                  <a:lnTo>
                    <a:pt x="1566313" y="339005"/>
                  </a:lnTo>
                  <a:lnTo>
                    <a:pt x="1564724" y="343504"/>
                  </a:lnTo>
                  <a:lnTo>
                    <a:pt x="1563400" y="347738"/>
                  </a:lnTo>
                  <a:lnTo>
                    <a:pt x="1561547" y="351708"/>
                  </a:lnTo>
                  <a:lnTo>
                    <a:pt x="1559164" y="355149"/>
                  </a:lnTo>
                  <a:lnTo>
                    <a:pt x="1556781" y="358589"/>
                  </a:lnTo>
                  <a:lnTo>
                    <a:pt x="1553603" y="361765"/>
                  </a:lnTo>
                  <a:lnTo>
                    <a:pt x="1550426" y="364412"/>
                  </a:lnTo>
                  <a:lnTo>
                    <a:pt x="1547248" y="367058"/>
                  </a:lnTo>
                  <a:lnTo>
                    <a:pt x="1543806" y="369176"/>
                  </a:lnTo>
                  <a:lnTo>
                    <a:pt x="1539834" y="371028"/>
                  </a:lnTo>
                  <a:lnTo>
                    <a:pt x="1535863" y="372352"/>
                  </a:lnTo>
                  <a:lnTo>
                    <a:pt x="1531891" y="373410"/>
                  </a:lnTo>
                  <a:lnTo>
                    <a:pt x="1527654" y="373940"/>
                  </a:lnTo>
                  <a:lnTo>
                    <a:pt x="1523418" y="373940"/>
                  </a:lnTo>
                  <a:lnTo>
                    <a:pt x="1518916" y="373675"/>
                  </a:lnTo>
                  <a:lnTo>
                    <a:pt x="1514680" y="372881"/>
                  </a:lnTo>
                  <a:lnTo>
                    <a:pt x="1510708" y="371822"/>
                  </a:lnTo>
                  <a:lnTo>
                    <a:pt x="1506736" y="370234"/>
                  </a:lnTo>
                  <a:lnTo>
                    <a:pt x="1502764" y="368117"/>
                  </a:lnTo>
                  <a:lnTo>
                    <a:pt x="1499057" y="366000"/>
                  </a:lnTo>
                  <a:lnTo>
                    <a:pt x="1495880" y="363089"/>
                  </a:lnTo>
                  <a:lnTo>
                    <a:pt x="1492967" y="359913"/>
                  </a:lnTo>
                  <a:lnTo>
                    <a:pt x="1490055" y="357001"/>
                  </a:lnTo>
                  <a:lnTo>
                    <a:pt x="1487936" y="353296"/>
                  </a:lnTo>
                  <a:lnTo>
                    <a:pt x="1485818" y="349591"/>
                  </a:lnTo>
                  <a:lnTo>
                    <a:pt x="1484229" y="345621"/>
                  </a:lnTo>
                  <a:lnTo>
                    <a:pt x="1482641" y="341387"/>
                  </a:lnTo>
                  <a:lnTo>
                    <a:pt x="1481582" y="337152"/>
                  </a:lnTo>
                  <a:lnTo>
                    <a:pt x="1481052" y="332653"/>
                  </a:lnTo>
                  <a:lnTo>
                    <a:pt x="1481052" y="328154"/>
                  </a:lnTo>
                  <a:lnTo>
                    <a:pt x="1481317" y="323654"/>
                  </a:lnTo>
                  <a:lnTo>
                    <a:pt x="1482111" y="319420"/>
                  </a:lnTo>
                  <a:lnTo>
                    <a:pt x="1483700" y="312539"/>
                  </a:lnTo>
                  <a:lnTo>
                    <a:pt x="1485553" y="305922"/>
                  </a:lnTo>
                  <a:lnTo>
                    <a:pt x="1488201" y="296924"/>
                  </a:lnTo>
                  <a:lnTo>
                    <a:pt x="1491379" y="286073"/>
                  </a:lnTo>
                  <a:lnTo>
                    <a:pt x="1495615" y="273899"/>
                  </a:lnTo>
                  <a:lnTo>
                    <a:pt x="1500646" y="260401"/>
                  </a:lnTo>
                  <a:lnTo>
                    <a:pt x="1507001" y="245316"/>
                  </a:lnTo>
                  <a:lnTo>
                    <a:pt x="1513885" y="229966"/>
                  </a:lnTo>
                  <a:lnTo>
                    <a:pt x="1517857" y="222026"/>
                  </a:lnTo>
                  <a:lnTo>
                    <a:pt x="1522094" y="213821"/>
                  </a:lnTo>
                  <a:lnTo>
                    <a:pt x="1526860" y="205882"/>
                  </a:lnTo>
                  <a:lnTo>
                    <a:pt x="1531626" y="197677"/>
                  </a:lnTo>
                  <a:lnTo>
                    <a:pt x="1536922" y="189208"/>
                  </a:lnTo>
                  <a:lnTo>
                    <a:pt x="1542747" y="181004"/>
                  </a:lnTo>
                  <a:lnTo>
                    <a:pt x="1548572" y="172799"/>
                  </a:lnTo>
                  <a:lnTo>
                    <a:pt x="1554662" y="164860"/>
                  </a:lnTo>
                  <a:lnTo>
                    <a:pt x="1561547" y="156655"/>
                  </a:lnTo>
                  <a:lnTo>
                    <a:pt x="1568431" y="148715"/>
                  </a:lnTo>
                  <a:lnTo>
                    <a:pt x="1575845" y="141305"/>
                  </a:lnTo>
                  <a:lnTo>
                    <a:pt x="1583789" y="133630"/>
                  </a:lnTo>
                  <a:lnTo>
                    <a:pt x="1591997" y="126484"/>
                  </a:lnTo>
                  <a:lnTo>
                    <a:pt x="1600735" y="119603"/>
                  </a:lnTo>
                  <a:lnTo>
                    <a:pt x="1607090" y="115369"/>
                  </a:lnTo>
                  <a:lnTo>
                    <a:pt x="1613180" y="111134"/>
                  </a:lnTo>
                  <a:lnTo>
                    <a:pt x="1619535" y="106899"/>
                  </a:lnTo>
                  <a:lnTo>
                    <a:pt x="1626419" y="103194"/>
                  </a:lnTo>
                  <a:lnTo>
                    <a:pt x="1633304" y="99489"/>
                  </a:lnTo>
                  <a:lnTo>
                    <a:pt x="1640453" y="96313"/>
                  </a:lnTo>
                  <a:lnTo>
                    <a:pt x="1647867" y="93137"/>
                  </a:lnTo>
                  <a:lnTo>
                    <a:pt x="1655281" y="90226"/>
                  </a:lnTo>
                  <a:lnTo>
                    <a:pt x="1663225" y="87844"/>
                  </a:lnTo>
                  <a:lnTo>
                    <a:pt x="1671168" y="85462"/>
                  </a:lnTo>
                  <a:lnTo>
                    <a:pt x="1678847" y="83874"/>
                  </a:lnTo>
                  <a:lnTo>
                    <a:pt x="1687320" y="82286"/>
                  </a:lnTo>
                  <a:lnTo>
                    <a:pt x="1695793" y="80698"/>
                  </a:lnTo>
                  <a:lnTo>
                    <a:pt x="1704266" y="79904"/>
                  </a:lnTo>
                  <a:lnTo>
                    <a:pt x="1713004" y="79375"/>
                  </a:lnTo>
                  <a:close/>
                  <a:moveTo>
                    <a:pt x="409575" y="0"/>
                  </a:moveTo>
                  <a:lnTo>
                    <a:pt x="1528763" y="0"/>
                  </a:lnTo>
                  <a:lnTo>
                    <a:pt x="1528763" y="95250"/>
                  </a:lnTo>
                  <a:lnTo>
                    <a:pt x="409575" y="95250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0AC3BD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思源黑体 CN Light" panose="020B0300000000000000" charset="-122"/>
              </a:endParaRPr>
            </a:p>
          </p:txBody>
        </p:sp>
        <p:sp>
          <p:nvSpPr>
            <p:cNvPr id="16" name="圆角矩形 15"/>
            <p:cNvSpPr/>
            <p:nvPr>
              <p:custDataLst>
                <p:tags r:id="rId6"/>
              </p:custDataLst>
            </p:nvPr>
          </p:nvSpPr>
          <p:spPr>
            <a:xfrm>
              <a:off x="4398" y="3552"/>
              <a:ext cx="1808" cy="750"/>
            </a:xfrm>
            <a:prstGeom prst="roundRect">
              <a:avLst>
                <a:gd name="adj" fmla="val 0"/>
              </a:avLst>
            </a:prstGeom>
            <a:solidFill>
              <a:srgbClr val="0AC3B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latin typeface="思源黑体 CN Medium" panose="020B0600000000000000" charset="-122"/>
                  <a:ea typeface="思源黑体 CN Medium" panose="020B0600000000000000" charset="-122"/>
                </a:rPr>
                <a:t>202X</a:t>
              </a: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6578" y="3381"/>
              <a:ext cx="11522" cy="1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62810" y="5269865"/>
            <a:ext cx="9499600" cy="707390"/>
            <a:chOff x="3140" y="3359"/>
            <a:chExt cx="14960" cy="1114"/>
          </a:xfrm>
        </p:grpSpPr>
        <p:sp>
          <p:nvSpPr>
            <p:cNvPr id="19" name="KSO_Shape"/>
            <p:cNvSpPr/>
            <p:nvPr>
              <p:custDataLst>
                <p:tags r:id="rId2"/>
              </p:custDataLst>
            </p:nvPr>
          </p:nvSpPr>
          <p:spPr bwMode="auto">
            <a:xfrm>
              <a:off x="3140" y="3359"/>
              <a:ext cx="964" cy="1042"/>
            </a:xfrm>
            <a:custGeom>
              <a:avLst/>
              <a:gdLst>
                <a:gd name="T0" fmla="*/ 660065 w 1938337"/>
                <a:gd name="T1" fmla="*/ 1785471 h 2097088"/>
                <a:gd name="T2" fmla="*/ 1074391 w 1938337"/>
                <a:gd name="T3" fmla="*/ 1807357 h 2097088"/>
                <a:gd name="T4" fmla="*/ 1090030 w 1938337"/>
                <a:gd name="T5" fmla="*/ 1648866 h 2097088"/>
                <a:gd name="T6" fmla="*/ 997074 w 1938337"/>
                <a:gd name="T7" fmla="*/ 1410363 h 2097088"/>
                <a:gd name="T8" fmla="*/ 740470 w 1938337"/>
                <a:gd name="T9" fmla="*/ 1441863 h 2097088"/>
                <a:gd name="T10" fmla="*/ 1158685 w 1938337"/>
                <a:gd name="T11" fmla="*/ 241681 h 2097088"/>
                <a:gd name="T12" fmla="*/ 1062016 w 1938337"/>
                <a:gd name="T13" fmla="*/ 582817 h 2097088"/>
                <a:gd name="T14" fmla="*/ 959576 w 1938337"/>
                <a:gd name="T15" fmla="*/ 747370 h 2097088"/>
                <a:gd name="T16" fmla="*/ 1009593 w 1938337"/>
                <a:gd name="T17" fmla="*/ 758196 h 2097088"/>
                <a:gd name="T18" fmla="*/ 1186819 w 1938337"/>
                <a:gd name="T19" fmla="*/ 425240 h 2097088"/>
                <a:gd name="T20" fmla="*/ 1208221 w 1938337"/>
                <a:gd name="T21" fmla="*/ 203430 h 2097088"/>
                <a:gd name="T22" fmla="*/ 1278919 w 1938337"/>
                <a:gd name="T23" fmla="*/ 476964 h 2097088"/>
                <a:gd name="T24" fmla="*/ 1150989 w 1938337"/>
                <a:gd name="T25" fmla="*/ 722592 h 2097088"/>
                <a:gd name="T26" fmla="*/ 1014162 w 1938337"/>
                <a:gd name="T27" fmla="*/ 909759 h 2097088"/>
                <a:gd name="T28" fmla="*/ 967751 w 1938337"/>
                <a:gd name="T29" fmla="*/ 1018980 h 2097088"/>
                <a:gd name="T30" fmla="*/ 942502 w 1938337"/>
                <a:gd name="T31" fmla="*/ 1340628 h 2097088"/>
                <a:gd name="T32" fmla="*/ 793651 w 1938337"/>
                <a:gd name="T33" fmla="*/ 1348326 h 2097088"/>
                <a:gd name="T34" fmla="*/ 816977 w 1938337"/>
                <a:gd name="T35" fmla="*/ 1049292 h 2097088"/>
                <a:gd name="T36" fmla="*/ 791487 w 1938337"/>
                <a:gd name="T37" fmla="*/ 975676 h 2097088"/>
                <a:gd name="T38" fmla="*/ 746519 w 1938337"/>
                <a:gd name="T39" fmla="*/ 909759 h 2097088"/>
                <a:gd name="T40" fmla="*/ 605604 w 1938337"/>
                <a:gd name="T41" fmla="*/ 718020 h 2097088"/>
                <a:gd name="T42" fmla="*/ 481762 w 1938337"/>
                <a:gd name="T43" fmla="*/ 476964 h 2097088"/>
                <a:gd name="T44" fmla="*/ 249769 w 1938337"/>
                <a:gd name="T45" fmla="*/ 79798 h 2097088"/>
                <a:gd name="T46" fmla="*/ 371772 w 1938337"/>
                <a:gd name="T47" fmla="*/ 184379 h 2097088"/>
                <a:gd name="T48" fmla="*/ 406596 w 1938337"/>
                <a:gd name="T49" fmla="*/ 324302 h 2097088"/>
                <a:gd name="T50" fmla="*/ 340070 w 1938337"/>
                <a:gd name="T51" fmla="*/ 315887 h 2097088"/>
                <a:gd name="T52" fmla="*/ 270423 w 1938337"/>
                <a:gd name="T53" fmla="*/ 183417 h 2097088"/>
                <a:gd name="T54" fmla="*/ 154905 w 1938337"/>
                <a:gd name="T55" fmla="*/ 160097 h 2097088"/>
                <a:gd name="T56" fmla="*/ 86699 w 1938337"/>
                <a:gd name="T57" fmla="*/ 247368 h 2097088"/>
                <a:gd name="T58" fmla="*/ 88140 w 1938337"/>
                <a:gd name="T59" fmla="*/ 389454 h 2097088"/>
                <a:gd name="T60" fmla="*/ 182524 w 1938337"/>
                <a:gd name="T61" fmla="*/ 522885 h 2097088"/>
                <a:gd name="T62" fmla="*/ 498577 w 1938337"/>
                <a:gd name="T63" fmla="*/ 686368 h 2097088"/>
                <a:gd name="T64" fmla="*/ 627064 w 1938337"/>
                <a:gd name="T65" fmla="*/ 797921 h 2097088"/>
                <a:gd name="T66" fmla="*/ 589359 w 1938337"/>
                <a:gd name="T67" fmla="*/ 895530 h 2097088"/>
                <a:gd name="T68" fmla="*/ 492814 w 1938337"/>
                <a:gd name="T69" fmla="*/ 916446 h 2097088"/>
                <a:gd name="T70" fmla="*/ 499057 w 1938337"/>
                <a:gd name="T71" fmla="*/ 846965 h 2097088"/>
                <a:gd name="T72" fmla="*/ 548771 w 1938337"/>
                <a:gd name="T73" fmla="*/ 804171 h 2097088"/>
                <a:gd name="T74" fmla="*/ 311251 w 1938337"/>
                <a:gd name="T75" fmla="*/ 700312 h 2097088"/>
                <a:gd name="T76" fmla="*/ 62683 w 1938337"/>
                <a:gd name="T77" fmla="*/ 508700 h 2097088"/>
                <a:gd name="T78" fmla="*/ 0 w 1938337"/>
                <a:gd name="T79" fmla="*/ 316127 h 2097088"/>
                <a:gd name="T80" fmla="*/ 51155 w 1938337"/>
                <a:gd name="T81" fmla="*/ 141104 h 2097088"/>
                <a:gd name="T82" fmla="*/ 183004 w 1938337"/>
                <a:gd name="T83" fmla="*/ 72345 h 2097088"/>
                <a:gd name="T84" fmla="*/ 1687503 w 1938337"/>
                <a:gd name="T85" fmla="*/ 115139 h 2097088"/>
                <a:gd name="T86" fmla="*/ 1761162 w 1938337"/>
                <a:gd name="T87" fmla="*/ 288719 h 2097088"/>
                <a:gd name="T88" fmla="*/ 1723130 w 1938337"/>
                <a:gd name="T89" fmla="*/ 471917 h 2097088"/>
                <a:gd name="T90" fmla="*/ 1567869 w 1938337"/>
                <a:gd name="T91" fmla="*/ 633476 h 2097088"/>
                <a:gd name="T92" fmla="*/ 1225813 w 1938337"/>
                <a:gd name="T93" fmla="*/ 785419 h 2097088"/>
                <a:gd name="T94" fmla="*/ 1227979 w 1938337"/>
                <a:gd name="T95" fmla="*/ 836387 h 2097088"/>
                <a:gd name="T96" fmla="*/ 1282863 w 1938337"/>
                <a:gd name="T97" fmla="*/ 893847 h 2097088"/>
                <a:gd name="T98" fmla="*/ 1204630 w 1938337"/>
                <a:gd name="T99" fmla="*/ 915003 h 2097088"/>
                <a:gd name="T100" fmla="*/ 1135064 w 1938337"/>
                <a:gd name="T101" fmla="*/ 835907 h 2097088"/>
                <a:gd name="T102" fmla="*/ 1184410 w 1938337"/>
                <a:gd name="T103" fmla="*/ 715458 h 2097088"/>
                <a:gd name="T104" fmla="*/ 1474712 w 1938337"/>
                <a:gd name="T105" fmla="*/ 596452 h 2097088"/>
                <a:gd name="T106" fmla="*/ 1659100 w 1938337"/>
                <a:gd name="T107" fmla="*/ 424074 h 2097088"/>
                <a:gd name="T108" fmla="*/ 1681004 w 1938337"/>
                <a:gd name="T109" fmla="*/ 274295 h 2097088"/>
                <a:gd name="T110" fmla="*/ 1601569 w 1938337"/>
                <a:gd name="T111" fmla="*/ 158654 h 2097088"/>
                <a:gd name="T112" fmla="*/ 1482896 w 1938337"/>
                <a:gd name="T113" fmla="*/ 191350 h 2097088"/>
                <a:gd name="T114" fmla="*/ 1415256 w 1938337"/>
                <a:gd name="T115" fmla="*/ 325743 h 2097088"/>
                <a:gd name="T116" fmla="*/ 1349299 w 1938337"/>
                <a:gd name="T117" fmla="*/ 313963 h 2097088"/>
                <a:gd name="T118" fmla="*/ 1407793 w 1938337"/>
                <a:gd name="T119" fmla="*/ 156971 h 2097088"/>
                <a:gd name="T120" fmla="*/ 1549333 w 1938337"/>
                <a:gd name="T121" fmla="*/ 72585 h 20970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38337" h="2097088">
                  <a:moveTo>
                    <a:pt x="754655" y="1781504"/>
                  </a:moveTo>
                  <a:lnTo>
                    <a:pt x="755185" y="1787064"/>
                  </a:lnTo>
                  <a:lnTo>
                    <a:pt x="755185" y="1789976"/>
                  </a:lnTo>
                  <a:lnTo>
                    <a:pt x="754655" y="1793153"/>
                  </a:lnTo>
                  <a:lnTo>
                    <a:pt x="753861" y="1796065"/>
                  </a:lnTo>
                  <a:lnTo>
                    <a:pt x="753067" y="1798713"/>
                  </a:lnTo>
                  <a:lnTo>
                    <a:pt x="752009" y="1801360"/>
                  </a:lnTo>
                  <a:lnTo>
                    <a:pt x="750156" y="1803743"/>
                  </a:lnTo>
                  <a:lnTo>
                    <a:pt x="748568" y="1806391"/>
                  </a:lnTo>
                  <a:lnTo>
                    <a:pt x="746980" y="1808244"/>
                  </a:lnTo>
                  <a:lnTo>
                    <a:pt x="744598" y="1810362"/>
                  </a:lnTo>
                  <a:lnTo>
                    <a:pt x="742481" y="1812215"/>
                  </a:lnTo>
                  <a:lnTo>
                    <a:pt x="740099" y="1813804"/>
                  </a:lnTo>
                  <a:lnTo>
                    <a:pt x="737452" y="1815127"/>
                  </a:lnTo>
                  <a:lnTo>
                    <a:pt x="734805" y="1815922"/>
                  </a:lnTo>
                  <a:lnTo>
                    <a:pt x="731894" y="1816716"/>
                  </a:lnTo>
                  <a:lnTo>
                    <a:pt x="729247" y="1817245"/>
                  </a:lnTo>
                  <a:lnTo>
                    <a:pt x="726071" y="1817245"/>
                  </a:lnTo>
                  <a:lnTo>
                    <a:pt x="724483" y="1816981"/>
                  </a:lnTo>
                  <a:lnTo>
                    <a:pt x="724483" y="1965507"/>
                  </a:lnTo>
                  <a:lnTo>
                    <a:pt x="726071" y="1965507"/>
                  </a:lnTo>
                  <a:lnTo>
                    <a:pt x="729247" y="1965507"/>
                  </a:lnTo>
                  <a:lnTo>
                    <a:pt x="731894" y="1966036"/>
                  </a:lnTo>
                  <a:lnTo>
                    <a:pt x="734805" y="1966566"/>
                  </a:lnTo>
                  <a:lnTo>
                    <a:pt x="737452" y="1967625"/>
                  </a:lnTo>
                  <a:lnTo>
                    <a:pt x="740099" y="1969213"/>
                  </a:lnTo>
                  <a:lnTo>
                    <a:pt x="742481" y="1970537"/>
                  </a:lnTo>
                  <a:lnTo>
                    <a:pt x="744598" y="1972125"/>
                  </a:lnTo>
                  <a:lnTo>
                    <a:pt x="746980" y="1974243"/>
                  </a:lnTo>
                  <a:lnTo>
                    <a:pt x="748568" y="1976361"/>
                  </a:lnTo>
                  <a:lnTo>
                    <a:pt x="750156" y="1978744"/>
                  </a:lnTo>
                  <a:lnTo>
                    <a:pt x="752009" y="1981127"/>
                  </a:lnTo>
                  <a:lnTo>
                    <a:pt x="753067" y="1984039"/>
                  </a:lnTo>
                  <a:lnTo>
                    <a:pt x="753861" y="1986687"/>
                  </a:lnTo>
                  <a:lnTo>
                    <a:pt x="754655" y="1989599"/>
                  </a:lnTo>
                  <a:lnTo>
                    <a:pt x="755185" y="1992776"/>
                  </a:lnTo>
                  <a:lnTo>
                    <a:pt x="755185" y="1995688"/>
                  </a:lnTo>
                  <a:lnTo>
                    <a:pt x="755185" y="1996747"/>
                  </a:lnTo>
                  <a:lnTo>
                    <a:pt x="1181565" y="1996747"/>
                  </a:lnTo>
                  <a:lnTo>
                    <a:pt x="1181301" y="1995688"/>
                  </a:lnTo>
                  <a:lnTo>
                    <a:pt x="1181565" y="1992776"/>
                  </a:lnTo>
                  <a:lnTo>
                    <a:pt x="1181830" y="1989599"/>
                  </a:lnTo>
                  <a:lnTo>
                    <a:pt x="1182624" y="1986687"/>
                  </a:lnTo>
                  <a:lnTo>
                    <a:pt x="1183683" y="1984039"/>
                  </a:lnTo>
                  <a:lnTo>
                    <a:pt x="1184741" y="1981127"/>
                  </a:lnTo>
                  <a:lnTo>
                    <a:pt x="1186329" y="1978744"/>
                  </a:lnTo>
                  <a:lnTo>
                    <a:pt x="1187917" y="1976361"/>
                  </a:lnTo>
                  <a:lnTo>
                    <a:pt x="1189770" y="1974243"/>
                  </a:lnTo>
                  <a:lnTo>
                    <a:pt x="1191887" y="1972125"/>
                  </a:lnTo>
                  <a:lnTo>
                    <a:pt x="1194005" y="1970537"/>
                  </a:lnTo>
                  <a:lnTo>
                    <a:pt x="1196651" y="1969213"/>
                  </a:lnTo>
                  <a:lnTo>
                    <a:pt x="1199033" y="1967625"/>
                  </a:lnTo>
                  <a:lnTo>
                    <a:pt x="1201680" y="1966566"/>
                  </a:lnTo>
                  <a:lnTo>
                    <a:pt x="1204591" y="1966036"/>
                  </a:lnTo>
                  <a:lnTo>
                    <a:pt x="1207238" y="1965507"/>
                  </a:lnTo>
                  <a:lnTo>
                    <a:pt x="1210414" y="1965507"/>
                  </a:lnTo>
                  <a:lnTo>
                    <a:pt x="1212002" y="1965507"/>
                  </a:lnTo>
                  <a:lnTo>
                    <a:pt x="1212002" y="1816981"/>
                  </a:lnTo>
                  <a:lnTo>
                    <a:pt x="1210414" y="1817245"/>
                  </a:lnTo>
                  <a:lnTo>
                    <a:pt x="1207238" y="1817245"/>
                  </a:lnTo>
                  <a:lnTo>
                    <a:pt x="1204591" y="1816716"/>
                  </a:lnTo>
                  <a:lnTo>
                    <a:pt x="1201680" y="1815922"/>
                  </a:lnTo>
                  <a:lnTo>
                    <a:pt x="1199033" y="1815127"/>
                  </a:lnTo>
                  <a:lnTo>
                    <a:pt x="1196651" y="1813804"/>
                  </a:lnTo>
                  <a:lnTo>
                    <a:pt x="1194005" y="1812215"/>
                  </a:lnTo>
                  <a:lnTo>
                    <a:pt x="1191887" y="1810362"/>
                  </a:lnTo>
                  <a:lnTo>
                    <a:pt x="1189770" y="1808244"/>
                  </a:lnTo>
                  <a:lnTo>
                    <a:pt x="1187917" y="1806391"/>
                  </a:lnTo>
                  <a:lnTo>
                    <a:pt x="1186329" y="1803743"/>
                  </a:lnTo>
                  <a:lnTo>
                    <a:pt x="1184741" y="1801360"/>
                  </a:lnTo>
                  <a:lnTo>
                    <a:pt x="1183683" y="1798713"/>
                  </a:lnTo>
                  <a:lnTo>
                    <a:pt x="1182624" y="1796065"/>
                  </a:lnTo>
                  <a:lnTo>
                    <a:pt x="1181830" y="1793153"/>
                  </a:lnTo>
                  <a:lnTo>
                    <a:pt x="1181565" y="1789976"/>
                  </a:lnTo>
                  <a:lnTo>
                    <a:pt x="1181301" y="1787064"/>
                  </a:lnTo>
                  <a:lnTo>
                    <a:pt x="1182095" y="1781504"/>
                  </a:lnTo>
                  <a:lnTo>
                    <a:pt x="754655" y="1781504"/>
                  </a:lnTo>
                  <a:close/>
                  <a:moveTo>
                    <a:pt x="555625" y="1681163"/>
                  </a:moveTo>
                  <a:lnTo>
                    <a:pt x="1381125" y="1681163"/>
                  </a:lnTo>
                  <a:lnTo>
                    <a:pt x="1381125" y="2097088"/>
                  </a:lnTo>
                  <a:lnTo>
                    <a:pt x="555625" y="2097088"/>
                  </a:lnTo>
                  <a:lnTo>
                    <a:pt x="555625" y="1681163"/>
                  </a:lnTo>
                  <a:close/>
                  <a:moveTo>
                    <a:pt x="846057" y="1552575"/>
                  </a:moveTo>
                  <a:lnTo>
                    <a:pt x="1096781" y="1552575"/>
                  </a:lnTo>
                  <a:lnTo>
                    <a:pt x="1104997" y="1562178"/>
                  </a:lnTo>
                  <a:lnTo>
                    <a:pt x="1112683" y="1571246"/>
                  </a:lnTo>
                  <a:lnTo>
                    <a:pt x="1120634" y="1579515"/>
                  </a:lnTo>
                  <a:lnTo>
                    <a:pt x="1128320" y="1587517"/>
                  </a:lnTo>
                  <a:lnTo>
                    <a:pt x="1135741" y="1594986"/>
                  </a:lnTo>
                  <a:lnTo>
                    <a:pt x="1143162" y="1602188"/>
                  </a:lnTo>
                  <a:lnTo>
                    <a:pt x="1150583" y="1608856"/>
                  </a:lnTo>
                  <a:lnTo>
                    <a:pt x="1157474" y="1614991"/>
                  </a:lnTo>
                  <a:lnTo>
                    <a:pt x="1170726" y="1626461"/>
                  </a:lnTo>
                  <a:lnTo>
                    <a:pt x="1182917" y="1636063"/>
                  </a:lnTo>
                  <a:lnTo>
                    <a:pt x="1193784" y="1644065"/>
                  </a:lnTo>
                  <a:lnTo>
                    <a:pt x="1203325" y="1651000"/>
                  </a:lnTo>
                  <a:lnTo>
                    <a:pt x="738187" y="1651000"/>
                  </a:lnTo>
                  <a:lnTo>
                    <a:pt x="747993" y="1644065"/>
                  </a:lnTo>
                  <a:lnTo>
                    <a:pt x="759125" y="1635796"/>
                  </a:lnTo>
                  <a:lnTo>
                    <a:pt x="771582" y="1626194"/>
                  </a:lnTo>
                  <a:lnTo>
                    <a:pt x="785098" y="1614724"/>
                  </a:lnTo>
                  <a:lnTo>
                    <a:pt x="792254" y="1608589"/>
                  </a:lnTo>
                  <a:lnTo>
                    <a:pt x="799675" y="1601921"/>
                  </a:lnTo>
                  <a:lnTo>
                    <a:pt x="807096" y="1594986"/>
                  </a:lnTo>
                  <a:lnTo>
                    <a:pt x="814517" y="1587251"/>
                  </a:lnTo>
                  <a:lnTo>
                    <a:pt x="822468" y="1579249"/>
                  </a:lnTo>
                  <a:lnTo>
                    <a:pt x="830419" y="1570980"/>
                  </a:lnTo>
                  <a:lnTo>
                    <a:pt x="838106" y="1562178"/>
                  </a:lnTo>
                  <a:lnTo>
                    <a:pt x="846057" y="1552575"/>
                  </a:lnTo>
                  <a:close/>
                  <a:moveTo>
                    <a:pt x="1307617" y="216793"/>
                  </a:moveTo>
                  <a:lnTo>
                    <a:pt x="1304708" y="217057"/>
                  </a:lnTo>
                  <a:lnTo>
                    <a:pt x="1301269" y="217587"/>
                  </a:lnTo>
                  <a:lnTo>
                    <a:pt x="1298095" y="218646"/>
                  </a:lnTo>
                  <a:lnTo>
                    <a:pt x="1295449" y="219971"/>
                  </a:lnTo>
                  <a:lnTo>
                    <a:pt x="1292540" y="221295"/>
                  </a:lnTo>
                  <a:lnTo>
                    <a:pt x="1289630" y="223149"/>
                  </a:lnTo>
                  <a:lnTo>
                    <a:pt x="1287514" y="225002"/>
                  </a:lnTo>
                  <a:lnTo>
                    <a:pt x="1285133" y="227121"/>
                  </a:lnTo>
                  <a:lnTo>
                    <a:pt x="1283017" y="229505"/>
                  </a:lnTo>
                  <a:lnTo>
                    <a:pt x="1281166" y="232153"/>
                  </a:lnTo>
                  <a:lnTo>
                    <a:pt x="1279578" y="234801"/>
                  </a:lnTo>
                  <a:lnTo>
                    <a:pt x="1278256" y="237714"/>
                  </a:lnTo>
                  <a:lnTo>
                    <a:pt x="1277462" y="240892"/>
                  </a:lnTo>
                  <a:lnTo>
                    <a:pt x="1276404" y="243805"/>
                  </a:lnTo>
                  <a:lnTo>
                    <a:pt x="1276140" y="247248"/>
                  </a:lnTo>
                  <a:lnTo>
                    <a:pt x="1274553" y="266051"/>
                  </a:lnTo>
                  <a:lnTo>
                    <a:pt x="1272965" y="284590"/>
                  </a:lnTo>
                  <a:lnTo>
                    <a:pt x="1270585" y="303128"/>
                  </a:lnTo>
                  <a:lnTo>
                    <a:pt x="1268204" y="321931"/>
                  </a:lnTo>
                  <a:lnTo>
                    <a:pt x="1265295" y="340470"/>
                  </a:lnTo>
                  <a:lnTo>
                    <a:pt x="1262385" y="359008"/>
                  </a:lnTo>
                  <a:lnTo>
                    <a:pt x="1258946" y="377546"/>
                  </a:lnTo>
                  <a:lnTo>
                    <a:pt x="1255243" y="396349"/>
                  </a:lnTo>
                  <a:lnTo>
                    <a:pt x="1251275" y="414888"/>
                  </a:lnTo>
                  <a:lnTo>
                    <a:pt x="1246778" y="433161"/>
                  </a:lnTo>
                  <a:lnTo>
                    <a:pt x="1242282" y="451435"/>
                  </a:lnTo>
                  <a:lnTo>
                    <a:pt x="1237256" y="469443"/>
                  </a:lnTo>
                  <a:lnTo>
                    <a:pt x="1231965" y="487187"/>
                  </a:lnTo>
                  <a:lnTo>
                    <a:pt x="1225882" y="505196"/>
                  </a:lnTo>
                  <a:lnTo>
                    <a:pt x="1220062" y="522940"/>
                  </a:lnTo>
                  <a:lnTo>
                    <a:pt x="1213714" y="540418"/>
                  </a:lnTo>
                  <a:lnTo>
                    <a:pt x="1206836" y="557897"/>
                  </a:lnTo>
                  <a:lnTo>
                    <a:pt x="1199959" y="575112"/>
                  </a:lnTo>
                  <a:lnTo>
                    <a:pt x="1192552" y="591796"/>
                  </a:lnTo>
                  <a:lnTo>
                    <a:pt x="1184617" y="608745"/>
                  </a:lnTo>
                  <a:lnTo>
                    <a:pt x="1176681" y="625430"/>
                  </a:lnTo>
                  <a:lnTo>
                    <a:pt x="1168217" y="641585"/>
                  </a:lnTo>
                  <a:lnTo>
                    <a:pt x="1159223" y="658004"/>
                  </a:lnTo>
                  <a:lnTo>
                    <a:pt x="1150230" y="673629"/>
                  </a:lnTo>
                  <a:lnTo>
                    <a:pt x="1140443" y="689255"/>
                  </a:lnTo>
                  <a:lnTo>
                    <a:pt x="1130391" y="704615"/>
                  </a:lnTo>
                  <a:lnTo>
                    <a:pt x="1120075" y="719445"/>
                  </a:lnTo>
                  <a:lnTo>
                    <a:pt x="1109494" y="734276"/>
                  </a:lnTo>
                  <a:lnTo>
                    <a:pt x="1098385" y="748842"/>
                  </a:lnTo>
                  <a:lnTo>
                    <a:pt x="1087010" y="762878"/>
                  </a:lnTo>
                  <a:lnTo>
                    <a:pt x="1075107" y="776650"/>
                  </a:lnTo>
                  <a:lnTo>
                    <a:pt x="1062939" y="789891"/>
                  </a:lnTo>
                  <a:lnTo>
                    <a:pt x="1060559" y="792275"/>
                  </a:lnTo>
                  <a:lnTo>
                    <a:pt x="1058971" y="795188"/>
                  </a:lnTo>
                  <a:lnTo>
                    <a:pt x="1057120" y="797836"/>
                  </a:lnTo>
                  <a:lnTo>
                    <a:pt x="1056062" y="801014"/>
                  </a:lnTo>
                  <a:lnTo>
                    <a:pt x="1055004" y="803927"/>
                  </a:lnTo>
                  <a:lnTo>
                    <a:pt x="1054475" y="806840"/>
                  </a:lnTo>
                  <a:lnTo>
                    <a:pt x="1054210" y="810283"/>
                  </a:lnTo>
                  <a:lnTo>
                    <a:pt x="1054210" y="813461"/>
                  </a:lnTo>
                  <a:lnTo>
                    <a:pt x="1054210" y="816374"/>
                  </a:lnTo>
                  <a:lnTo>
                    <a:pt x="1054739" y="819552"/>
                  </a:lnTo>
                  <a:lnTo>
                    <a:pt x="1055533" y="822730"/>
                  </a:lnTo>
                  <a:lnTo>
                    <a:pt x="1056591" y="825379"/>
                  </a:lnTo>
                  <a:lnTo>
                    <a:pt x="1058178" y="828292"/>
                  </a:lnTo>
                  <a:lnTo>
                    <a:pt x="1060030" y="831205"/>
                  </a:lnTo>
                  <a:lnTo>
                    <a:pt x="1061881" y="833588"/>
                  </a:lnTo>
                  <a:lnTo>
                    <a:pt x="1064262" y="836237"/>
                  </a:lnTo>
                  <a:lnTo>
                    <a:pt x="1066907" y="838355"/>
                  </a:lnTo>
                  <a:lnTo>
                    <a:pt x="1069552" y="840209"/>
                  </a:lnTo>
                  <a:lnTo>
                    <a:pt x="1072462" y="841798"/>
                  </a:lnTo>
                  <a:lnTo>
                    <a:pt x="1075107" y="842858"/>
                  </a:lnTo>
                  <a:lnTo>
                    <a:pt x="1078281" y="843917"/>
                  </a:lnTo>
                  <a:lnTo>
                    <a:pt x="1081455" y="844712"/>
                  </a:lnTo>
                  <a:lnTo>
                    <a:pt x="1084365" y="844976"/>
                  </a:lnTo>
                  <a:lnTo>
                    <a:pt x="1087539" y="845241"/>
                  </a:lnTo>
                  <a:lnTo>
                    <a:pt x="1090978" y="844976"/>
                  </a:lnTo>
                  <a:lnTo>
                    <a:pt x="1093888" y="844447"/>
                  </a:lnTo>
                  <a:lnTo>
                    <a:pt x="1096797" y="843387"/>
                  </a:lnTo>
                  <a:lnTo>
                    <a:pt x="1099972" y="842328"/>
                  </a:lnTo>
                  <a:lnTo>
                    <a:pt x="1102617" y="841004"/>
                  </a:lnTo>
                  <a:lnTo>
                    <a:pt x="1105526" y="838885"/>
                  </a:lnTo>
                  <a:lnTo>
                    <a:pt x="1108172" y="837031"/>
                  </a:lnTo>
                  <a:lnTo>
                    <a:pt x="1110552" y="834648"/>
                  </a:lnTo>
                  <a:lnTo>
                    <a:pt x="1124043" y="819817"/>
                  </a:lnTo>
                  <a:lnTo>
                    <a:pt x="1137004" y="804722"/>
                  </a:lnTo>
                  <a:lnTo>
                    <a:pt x="1149701" y="789097"/>
                  </a:lnTo>
                  <a:lnTo>
                    <a:pt x="1161604" y="773471"/>
                  </a:lnTo>
                  <a:lnTo>
                    <a:pt x="1173507" y="757581"/>
                  </a:lnTo>
                  <a:lnTo>
                    <a:pt x="1184617" y="740897"/>
                  </a:lnTo>
                  <a:lnTo>
                    <a:pt x="1195727" y="724213"/>
                  </a:lnTo>
                  <a:lnTo>
                    <a:pt x="1206043" y="707528"/>
                  </a:lnTo>
                  <a:lnTo>
                    <a:pt x="1216094" y="690049"/>
                  </a:lnTo>
                  <a:lnTo>
                    <a:pt x="1225617" y="672570"/>
                  </a:lnTo>
                  <a:lnTo>
                    <a:pt x="1234875" y="654826"/>
                  </a:lnTo>
                  <a:lnTo>
                    <a:pt x="1243604" y="637082"/>
                  </a:lnTo>
                  <a:lnTo>
                    <a:pt x="1252069" y="618809"/>
                  </a:lnTo>
                  <a:lnTo>
                    <a:pt x="1260269" y="600536"/>
                  </a:lnTo>
                  <a:lnTo>
                    <a:pt x="1267940" y="581997"/>
                  </a:lnTo>
                  <a:lnTo>
                    <a:pt x="1274817" y="563459"/>
                  </a:lnTo>
                  <a:lnTo>
                    <a:pt x="1281959" y="544656"/>
                  </a:lnTo>
                  <a:lnTo>
                    <a:pt x="1288307" y="525853"/>
                  </a:lnTo>
                  <a:lnTo>
                    <a:pt x="1294127" y="506785"/>
                  </a:lnTo>
                  <a:lnTo>
                    <a:pt x="1300211" y="487187"/>
                  </a:lnTo>
                  <a:lnTo>
                    <a:pt x="1305501" y="468119"/>
                  </a:lnTo>
                  <a:lnTo>
                    <a:pt x="1310262" y="448786"/>
                  </a:lnTo>
                  <a:lnTo>
                    <a:pt x="1315024" y="429188"/>
                  </a:lnTo>
                  <a:lnTo>
                    <a:pt x="1319256" y="409591"/>
                  </a:lnTo>
                  <a:lnTo>
                    <a:pt x="1323224" y="389993"/>
                  </a:lnTo>
                  <a:lnTo>
                    <a:pt x="1326662" y="370396"/>
                  </a:lnTo>
                  <a:lnTo>
                    <a:pt x="1330101" y="350798"/>
                  </a:lnTo>
                  <a:lnTo>
                    <a:pt x="1333011" y="330936"/>
                  </a:lnTo>
                  <a:lnTo>
                    <a:pt x="1335391" y="311338"/>
                  </a:lnTo>
                  <a:lnTo>
                    <a:pt x="1337772" y="291475"/>
                  </a:lnTo>
                  <a:lnTo>
                    <a:pt x="1339624" y="271613"/>
                  </a:lnTo>
                  <a:lnTo>
                    <a:pt x="1341475" y="252015"/>
                  </a:lnTo>
                  <a:lnTo>
                    <a:pt x="1341475" y="248572"/>
                  </a:lnTo>
                  <a:lnTo>
                    <a:pt x="1341211" y="245659"/>
                  </a:lnTo>
                  <a:lnTo>
                    <a:pt x="1340417" y="242216"/>
                  </a:lnTo>
                  <a:lnTo>
                    <a:pt x="1339624" y="239039"/>
                  </a:lnTo>
                  <a:lnTo>
                    <a:pt x="1338566" y="236390"/>
                  </a:lnTo>
                  <a:lnTo>
                    <a:pt x="1337243" y="233477"/>
                  </a:lnTo>
                  <a:lnTo>
                    <a:pt x="1335391" y="230829"/>
                  </a:lnTo>
                  <a:lnTo>
                    <a:pt x="1333540" y="228445"/>
                  </a:lnTo>
                  <a:lnTo>
                    <a:pt x="1331159" y="226062"/>
                  </a:lnTo>
                  <a:lnTo>
                    <a:pt x="1329043" y="223943"/>
                  </a:lnTo>
                  <a:lnTo>
                    <a:pt x="1326398" y="222089"/>
                  </a:lnTo>
                  <a:lnTo>
                    <a:pt x="1323753" y="220500"/>
                  </a:lnTo>
                  <a:lnTo>
                    <a:pt x="1320579" y="219176"/>
                  </a:lnTo>
                  <a:lnTo>
                    <a:pt x="1317669" y="218382"/>
                  </a:lnTo>
                  <a:lnTo>
                    <a:pt x="1314495" y="217322"/>
                  </a:lnTo>
                  <a:lnTo>
                    <a:pt x="1311056" y="217057"/>
                  </a:lnTo>
                  <a:lnTo>
                    <a:pt x="1307617" y="216793"/>
                  </a:lnTo>
                  <a:close/>
                  <a:moveTo>
                    <a:pt x="442912" y="112713"/>
                  </a:moveTo>
                  <a:lnTo>
                    <a:pt x="1493837" y="112713"/>
                  </a:lnTo>
                  <a:lnTo>
                    <a:pt x="1485637" y="163826"/>
                  </a:lnTo>
                  <a:lnTo>
                    <a:pt x="1477172" y="211761"/>
                  </a:lnTo>
                  <a:lnTo>
                    <a:pt x="1468708" y="257312"/>
                  </a:lnTo>
                  <a:lnTo>
                    <a:pt x="1460508" y="299685"/>
                  </a:lnTo>
                  <a:lnTo>
                    <a:pt x="1452308" y="339145"/>
                  </a:lnTo>
                  <a:lnTo>
                    <a:pt x="1444372" y="375427"/>
                  </a:lnTo>
                  <a:lnTo>
                    <a:pt x="1436437" y="408532"/>
                  </a:lnTo>
                  <a:lnTo>
                    <a:pt x="1429559" y="438723"/>
                  </a:lnTo>
                  <a:lnTo>
                    <a:pt x="1422682" y="465471"/>
                  </a:lnTo>
                  <a:lnTo>
                    <a:pt x="1416598" y="488776"/>
                  </a:lnTo>
                  <a:lnTo>
                    <a:pt x="1411308" y="508638"/>
                  </a:lnTo>
                  <a:lnTo>
                    <a:pt x="1406811" y="525058"/>
                  </a:lnTo>
                  <a:lnTo>
                    <a:pt x="1399934" y="547304"/>
                  </a:lnTo>
                  <a:lnTo>
                    <a:pt x="1397817" y="554719"/>
                  </a:lnTo>
                  <a:lnTo>
                    <a:pt x="1394114" y="564518"/>
                  </a:lnTo>
                  <a:lnTo>
                    <a:pt x="1390146" y="574847"/>
                  </a:lnTo>
                  <a:lnTo>
                    <a:pt x="1385914" y="585440"/>
                  </a:lnTo>
                  <a:lnTo>
                    <a:pt x="1380888" y="596563"/>
                  </a:lnTo>
                  <a:lnTo>
                    <a:pt x="1375863" y="608216"/>
                  </a:lnTo>
                  <a:lnTo>
                    <a:pt x="1370308" y="620398"/>
                  </a:lnTo>
                  <a:lnTo>
                    <a:pt x="1364224" y="632580"/>
                  </a:lnTo>
                  <a:lnTo>
                    <a:pt x="1357875" y="645027"/>
                  </a:lnTo>
                  <a:lnTo>
                    <a:pt x="1351263" y="658004"/>
                  </a:lnTo>
                  <a:lnTo>
                    <a:pt x="1343856" y="671246"/>
                  </a:lnTo>
                  <a:lnTo>
                    <a:pt x="1336714" y="684488"/>
                  </a:lnTo>
                  <a:lnTo>
                    <a:pt x="1328779" y="698259"/>
                  </a:lnTo>
                  <a:lnTo>
                    <a:pt x="1320579" y="711501"/>
                  </a:lnTo>
                  <a:lnTo>
                    <a:pt x="1312379" y="725537"/>
                  </a:lnTo>
                  <a:lnTo>
                    <a:pt x="1303649" y="739573"/>
                  </a:lnTo>
                  <a:lnTo>
                    <a:pt x="1294656" y="753609"/>
                  </a:lnTo>
                  <a:lnTo>
                    <a:pt x="1285133" y="767645"/>
                  </a:lnTo>
                  <a:lnTo>
                    <a:pt x="1275875" y="781416"/>
                  </a:lnTo>
                  <a:lnTo>
                    <a:pt x="1266088" y="795453"/>
                  </a:lnTo>
                  <a:lnTo>
                    <a:pt x="1256036" y="809489"/>
                  </a:lnTo>
                  <a:lnTo>
                    <a:pt x="1245720" y="823260"/>
                  </a:lnTo>
                  <a:lnTo>
                    <a:pt x="1235140" y="836767"/>
                  </a:lnTo>
                  <a:lnTo>
                    <a:pt x="1224559" y="850273"/>
                  </a:lnTo>
                  <a:lnTo>
                    <a:pt x="1213714" y="863779"/>
                  </a:lnTo>
                  <a:lnTo>
                    <a:pt x="1202340" y="877021"/>
                  </a:lnTo>
                  <a:lnTo>
                    <a:pt x="1191230" y="889468"/>
                  </a:lnTo>
                  <a:lnTo>
                    <a:pt x="1179591" y="902180"/>
                  </a:lnTo>
                  <a:lnTo>
                    <a:pt x="1167952" y="914627"/>
                  </a:lnTo>
                  <a:lnTo>
                    <a:pt x="1156049" y="926280"/>
                  </a:lnTo>
                  <a:lnTo>
                    <a:pt x="1144146" y="937933"/>
                  </a:lnTo>
                  <a:lnTo>
                    <a:pt x="1132243" y="949056"/>
                  </a:lnTo>
                  <a:lnTo>
                    <a:pt x="1119810" y="959914"/>
                  </a:lnTo>
                  <a:lnTo>
                    <a:pt x="1119810" y="992753"/>
                  </a:lnTo>
                  <a:lnTo>
                    <a:pt x="1119810" y="993548"/>
                  </a:lnTo>
                  <a:lnTo>
                    <a:pt x="1119546" y="994872"/>
                  </a:lnTo>
                  <a:lnTo>
                    <a:pt x="1119546" y="995666"/>
                  </a:lnTo>
                  <a:lnTo>
                    <a:pt x="1119546" y="996196"/>
                  </a:lnTo>
                  <a:lnTo>
                    <a:pt x="1119281" y="995931"/>
                  </a:lnTo>
                  <a:lnTo>
                    <a:pt x="1117694" y="998579"/>
                  </a:lnTo>
                  <a:lnTo>
                    <a:pt x="1115578" y="1001493"/>
                  </a:lnTo>
                  <a:lnTo>
                    <a:pt x="1112668" y="1004671"/>
                  </a:lnTo>
                  <a:lnTo>
                    <a:pt x="1109230" y="1007849"/>
                  </a:lnTo>
                  <a:lnTo>
                    <a:pt x="1101294" y="1015529"/>
                  </a:lnTo>
                  <a:lnTo>
                    <a:pt x="1096797" y="1020031"/>
                  </a:lnTo>
                  <a:lnTo>
                    <a:pt x="1092301" y="1024798"/>
                  </a:lnTo>
                  <a:lnTo>
                    <a:pt x="1087804" y="1030095"/>
                  </a:lnTo>
                  <a:lnTo>
                    <a:pt x="1083307" y="1035921"/>
                  </a:lnTo>
                  <a:lnTo>
                    <a:pt x="1079075" y="1042807"/>
                  </a:lnTo>
                  <a:lnTo>
                    <a:pt x="1074843" y="1050222"/>
                  </a:lnTo>
                  <a:lnTo>
                    <a:pt x="1073255" y="1053930"/>
                  </a:lnTo>
                  <a:lnTo>
                    <a:pt x="1071668" y="1057902"/>
                  </a:lnTo>
                  <a:lnTo>
                    <a:pt x="1069817" y="1062404"/>
                  </a:lnTo>
                  <a:lnTo>
                    <a:pt x="1068230" y="1066906"/>
                  </a:lnTo>
                  <a:lnTo>
                    <a:pt x="1066907" y="1071673"/>
                  </a:lnTo>
                  <a:lnTo>
                    <a:pt x="1065584" y="1076440"/>
                  </a:lnTo>
                  <a:lnTo>
                    <a:pt x="1064526" y="1081737"/>
                  </a:lnTo>
                  <a:lnTo>
                    <a:pt x="1063733" y="1087298"/>
                  </a:lnTo>
                  <a:lnTo>
                    <a:pt x="1064526" y="1089152"/>
                  </a:lnTo>
                  <a:lnTo>
                    <a:pt x="1064262" y="1120932"/>
                  </a:lnTo>
                  <a:lnTo>
                    <a:pt x="1064262" y="1121727"/>
                  </a:lnTo>
                  <a:lnTo>
                    <a:pt x="1064526" y="1121727"/>
                  </a:lnTo>
                  <a:lnTo>
                    <a:pt x="1063468" y="1124640"/>
                  </a:lnTo>
                  <a:lnTo>
                    <a:pt x="1062675" y="1127023"/>
                  </a:lnTo>
                  <a:lnTo>
                    <a:pt x="1060823" y="1130466"/>
                  </a:lnTo>
                  <a:lnTo>
                    <a:pt x="1058707" y="1134704"/>
                  </a:lnTo>
                  <a:lnTo>
                    <a:pt x="1055268" y="1139735"/>
                  </a:lnTo>
                  <a:lnTo>
                    <a:pt x="1053681" y="1142119"/>
                  </a:lnTo>
                  <a:lnTo>
                    <a:pt x="1051829" y="1144238"/>
                  </a:lnTo>
                  <a:lnTo>
                    <a:pt x="1048655" y="1147945"/>
                  </a:lnTo>
                  <a:lnTo>
                    <a:pt x="1044952" y="1150858"/>
                  </a:lnTo>
                  <a:lnTo>
                    <a:pt x="1041513" y="1153242"/>
                  </a:lnTo>
                  <a:lnTo>
                    <a:pt x="1036488" y="1156420"/>
                  </a:lnTo>
                  <a:lnTo>
                    <a:pt x="1035165" y="1157214"/>
                  </a:lnTo>
                  <a:lnTo>
                    <a:pt x="1034107" y="1157744"/>
                  </a:lnTo>
                  <a:lnTo>
                    <a:pt x="1030933" y="1159333"/>
                  </a:lnTo>
                  <a:lnTo>
                    <a:pt x="1026436" y="1161187"/>
                  </a:lnTo>
                  <a:lnTo>
                    <a:pt x="1017971" y="1163570"/>
                  </a:lnTo>
                  <a:lnTo>
                    <a:pt x="1016120" y="1168337"/>
                  </a:lnTo>
                  <a:lnTo>
                    <a:pt x="1016120" y="1454092"/>
                  </a:lnTo>
                  <a:lnTo>
                    <a:pt x="1015855" y="1473160"/>
                  </a:lnTo>
                  <a:lnTo>
                    <a:pt x="1030404" y="1474749"/>
                  </a:lnTo>
                  <a:lnTo>
                    <a:pt x="1036752" y="1475808"/>
                  </a:lnTo>
                  <a:lnTo>
                    <a:pt x="1042571" y="1476868"/>
                  </a:lnTo>
                  <a:lnTo>
                    <a:pt x="1043365" y="1477133"/>
                  </a:lnTo>
                  <a:lnTo>
                    <a:pt x="1046275" y="1477662"/>
                  </a:lnTo>
                  <a:lnTo>
                    <a:pt x="1054210" y="1479516"/>
                  </a:lnTo>
                  <a:lnTo>
                    <a:pt x="1057120" y="1480840"/>
                  </a:lnTo>
                  <a:lnTo>
                    <a:pt x="1060030" y="1481635"/>
                  </a:lnTo>
                  <a:lnTo>
                    <a:pt x="1062410" y="1482959"/>
                  </a:lnTo>
                  <a:lnTo>
                    <a:pt x="1063733" y="1484018"/>
                  </a:lnTo>
                  <a:lnTo>
                    <a:pt x="1064791" y="1485342"/>
                  </a:lnTo>
                  <a:lnTo>
                    <a:pt x="1065055" y="1486667"/>
                  </a:lnTo>
                  <a:lnTo>
                    <a:pt x="1065320" y="1486667"/>
                  </a:lnTo>
                  <a:lnTo>
                    <a:pt x="1065320" y="1507588"/>
                  </a:lnTo>
                  <a:lnTo>
                    <a:pt x="1065320" y="1513944"/>
                  </a:lnTo>
                  <a:lnTo>
                    <a:pt x="1067436" y="1516063"/>
                  </a:lnTo>
                  <a:lnTo>
                    <a:pt x="871958" y="1516063"/>
                  </a:lnTo>
                  <a:lnTo>
                    <a:pt x="871958" y="1514739"/>
                  </a:lnTo>
                  <a:lnTo>
                    <a:pt x="871958" y="1507588"/>
                  </a:lnTo>
                  <a:lnTo>
                    <a:pt x="871958" y="1486667"/>
                  </a:lnTo>
                  <a:lnTo>
                    <a:pt x="872223" y="1486667"/>
                  </a:lnTo>
                  <a:lnTo>
                    <a:pt x="872487" y="1485607"/>
                  </a:lnTo>
                  <a:lnTo>
                    <a:pt x="873016" y="1484283"/>
                  </a:lnTo>
                  <a:lnTo>
                    <a:pt x="874074" y="1483489"/>
                  </a:lnTo>
                  <a:lnTo>
                    <a:pt x="875926" y="1482429"/>
                  </a:lnTo>
                  <a:lnTo>
                    <a:pt x="877778" y="1481635"/>
                  </a:lnTo>
                  <a:lnTo>
                    <a:pt x="880158" y="1480575"/>
                  </a:lnTo>
                  <a:lnTo>
                    <a:pt x="885978" y="1478722"/>
                  </a:lnTo>
                  <a:lnTo>
                    <a:pt x="892855" y="1477133"/>
                  </a:lnTo>
                  <a:lnTo>
                    <a:pt x="901319" y="1475808"/>
                  </a:lnTo>
                  <a:lnTo>
                    <a:pt x="910842" y="1474219"/>
                  </a:lnTo>
                  <a:lnTo>
                    <a:pt x="921423" y="1473160"/>
                  </a:lnTo>
                  <a:lnTo>
                    <a:pt x="921423" y="1454092"/>
                  </a:lnTo>
                  <a:lnTo>
                    <a:pt x="921423" y="1170721"/>
                  </a:lnTo>
                  <a:lnTo>
                    <a:pt x="920894" y="1170721"/>
                  </a:lnTo>
                  <a:lnTo>
                    <a:pt x="920894" y="1168602"/>
                  </a:lnTo>
                  <a:lnTo>
                    <a:pt x="920365" y="1167013"/>
                  </a:lnTo>
                  <a:lnTo>
                    <a:pt x="919836" y="1163835"/>
                  </a:lnTo>
                  <a:lnTo>
                    <a:pt x="913752" y="1161981"/>
                  </a:lnTo>
                  <a:lnTo>
                    <a:pt x="908197" y="1160128"/>
                  </a:lnTo>
                  <a:lnTo>
                    <a:pt x="902642" y="1157744"/>
                  </a:lnTo>
                  <a:lnTo>
                    <a:pt x="901849" y="1157214"/>
                  </a:lnTo>
                  <a:lnTo>
                    <a:pt x="900526" y="1156420"/>
                  </a:lnTo>
                  <a:lnTo>
                    <a:pt x="898674" y="1155096"/>
                  </a:lnTo>
                  <a:lnTo>
                    <a:pt x="895765" y="1153772"/>
                  </a:lnTo>
                  <a:lnTo>
                    <a:pt x="892590" y="1151653"/>
                  </a:lnTo>
                  <a:lnTo>
                    <a:pt x="889152" y="1148475"/>
                  </a:lnTo>
                  <a:lnTo>
                    <a:pt x="885449" y="1144502"/>
                  </a:lnTo>
                  <a:lnTo>
                    <a:pt x="881481" y="1139735"/>
                  </a:lnTo>
                  <a:lnTo>
                    <a:pt x="877778" y="1134439"/>
                  </a:lnTo>
                  <a:lnTo>
                    <a:pt x="876984" y="1133115"/>
                  </a:lnTo>
                  <a:lnTo>
                    <a:pt x="875397" y="1130201"/>
                  </a:lnTo>
                  <a:lnTo>
                    <a:pt x="874603" y="1129142"/>
                  </a:lnTo>
                  <a:lnTo>
                    <a:pt x="873545" y="1126759"/>
                  </a:lnTo>
                  <a:lnTo>
                    <a:pt x="873281" y="1125964"/>
                  </a:lnTo>
                  <a:lnTo>
                    <a:pt x="872752" y="1124110"/>
                  </a:lnTo>
                  <a:lnTo>
                    <a:pt x="872487" y="1124110"/>
                  </a:lnTo>
                  <a:lnTo>
                    <a:pt x="872487" y="1121992"/>
                  </a:lnTo>
                  <a:lnTo>
                    <a:pt x="872487" y="1121727"/>
                  </a:lnTo>
                  <a:lnTo>
                    <a:pt x="872487" y="1121197"/>
                  </a:lnTo>
                  <a:lnTo>
                    <a:pt x="872487" y="1120932"/>
                  </a:lnTo>
                  <a:lnTo>
                    <a:pt x="872487" y="1087034"/>
                  </a:lnTo>
                  <a:lnTo>
                    <a:pt x="872752" y="1087034"/>
                  </a:lnTo>
                  <a:lnTo>
                    <a:pt x="871694" y="1080413"/>
                  </a:lnTo>
                  <a:lnTo>
                    <a:pt x="870636" y="1074057"/>
                  </a:lnTo>
                  <a:lnTo>
                    <a:pt x="868784" y="1067966"/>
                  </a:lnTo>
                  <a:lnTo>
                    <a:pt x="866932" y="1062404"/>
                  </a:lnTo>
                  <a:lnTo>
                    <a:pt x="864816" y="1057108"/>
                  </a:lnTo>
                  <a:lnTo>
                    <a:pt x="862700" y="1052076"/>
                  </a:lnTo>
                  <a:lnTo>
                    <a:pt x="860319" y="1047574"/>
                  </a:lnTo>
                  <a:lnTo>
                    <a:pt x="857939" y="1043071"/>
                  </a:lnTo>
                  <a:lnTo>
                    <a:pt x="853707" y="1036980"/>
                  </a:lnTo>
                  <a:lnTo>
                    <a:pt x="853442" y="1035921"/>
                  </a:lnTo>
                  <a:lnTo>
                    <a:pt x="849474" y="1030889"/>
                  </a:lnTo>
                  <a:lnTo>
                    <a:pt x="848681" y="1029830"/>
                  </a:lnTo>
                  <a:lnTo>
                    <a:pt x="844977" y="1025328"/>
                  </a:lnTo>
                  <a:lnTo>
                    <a:pt x="844184" y="1024533"/>
                  </a:lnTo>
                  <a:lnTo>
                    <a:pt x="840216" y="1020296"/>
                  </a:lnTo>
                  <a:lnTo>
                    <a:pt x="839423" y="1019501"/>
                  </a:lnTo>
                  <a:lnTo>
                    <a:pt x="835719" y="1015794"/>
                  </a:lnTo>
                  <a:lnTo>
                    <a:pt x="834661" y="1014734"/>
                  </a:lnTo>
                  <a:lnTo>
                    <a:pt x="831487" y="1011556"/>
                  </a:lnTo>
                  <a:lnTo>
                    <a:pt x="827519" y="1008113"/>
                  </a:lnTo>
                  <a:lnTo>
                    <a:pt x="827255" y="1007849"/>
                  </a:lnTo>
                  <a:lnTo>
                    <a:pt x="823816" y="1004671"/>
                  </a:lnTo>
                  <a:lnTo>
                    <a:pt x="821171" y="1001493"/>
                  </a:lnTo>
                  <a:lnTo>
                    <a:pt x="818790" y="998579"/>
                  </a:lnTo>
                  <a:lnTo>
                    <a:pt x="817468" y="995931"/>
                  </a:lnTo>
                  <a:lnTo>
                    <a:pt x="817203" y="996196"/>
                  </a:lnTo>
                  <a:lnTo>
                    <a:pt x="816939" y="996196"/>
                  </a:lnTo>
                  <a:lnTo>
                    <a:pt x="816674" y="992753"/>
                  </a:lnTo>
                  <a:lnTo>
                    <a:pt x="816674" y="959649"/>
                  </a:lnTo>
                  <a:lnTo>
                    <a:pt x="807945" y="951969"/>
                  </a:lnTo>
                  <a:lnTo>
                    <a:pt x="798952" y="944024"/>
                  </a:lnTo>
                  <a:lnTo>
                    <a:pt x="790222" y="935549"/>
                  </a:lnTo>
                  <a:lnTo>
                    <a:pt x="781493" y="927339"/>
                  </a:lnTo>
                  <a:lnTo>
                    <a:pt x="772764" y="918865"/>
                  </a:lnTo>
                  <a:lnTo>
                    <a:pt x="762713" y="908007"/>
                  </a:lnTo>
                  <a:lnTo>
                    <a:pt x="754777" y="900062"/>
                  </a:lnTo>
                  <a:lnTo>
                    <a:pt x="747371" y="891587"/>
                  </a:lnTo>
                  <a:lnTo>
                    <a:pt x="736790" y="879934"/>
                  </a:lnTo>
                  <a:lnTo>
                    <a:pt x="722242" y="862985"/>
                  </a:lnTo>
                  <a:lnTo>
                    <a:pt x="712190" y="850803"/>
                  </a:lnTo>
                  <a:lnTo>
                    <a:pt x="697906" y="833059"/>
                  </a:lnTo>
                  <a:lnTo>
                    <a:pt x="688648" y="820612"/>
                  </a:lnTo>
                  <a:lnTo>
                    <a:pt x="674629" y="801809"/>
                  </a:lnTo>
                  <a:lnTo>
                    <a:pt x="666164" y="790421"/>
                  </a:lnTo>
                  <a:lnTo>
                    <a:pt x="652145" y="769764"/>
                  </a:lnTo>
                  <a:lnTo>
                    <a:pt x="644739" y="759435"/>
                  </a:lnTo>
                  <a:lnTo>
                    <a:pt x="636538" y="746723"/>
                  </a:lnTo>
                  <a:lnTo>
                    <a:pt x="628603" y="734011"/>
                  </a:lnTo>
                  <a:lnTo>
                    <a:pt x="625429" y="729244"/>
                  </a:lnTo>
                  <a:lnTo>
                    <a:pt x="615377" y="713089"/>
                  </a:lnTo>
                  <a:lnTo>
                    <a:pt x="605855" y="696670"/>
                  </a:lnTo>
                  <a:lnTo>
                    <a:pt x="596861" y="681045"/>
                  </a:lnTo>
                  <a:lnTo>
                    <a:pt x="588132" y="665420"/>
                  </a:lnTo>
                  <a:lnTo>
                    <a:pt x="589719" y="669127"/>
                  </a:lnTo>
                  <a:lnTo>
                    <a:pt x="574906" y="639996"/>
                  </a:lnTo>
                  <a:lnTo>
                    <a:pt x="569087" y="627813"/>
                  </a:lnTo>
                  <a:lnTo>
                    <a:pt x="563267" y="616425"/>
                  </a:lnTo>
                  <a:lnTo>
                    <a:pt x="558242" y="605038"/>
                  </a:lnTo>
                  <a:lnTo>
                    <a:pt x="553480" y="594180"/>
                  </a:lnTo>
                  <a:lnTo>
                    <a:pt x="548983" y="583321"/>
                  </a:lnTo>
                  <a:lnTo>
                    <a:pt x="545280" y="573258"/>
                  </a:lnTo>
                  <a:lnTo>
                    <a:pt x="541842" y="563724"/>
                  </a:lnTo>
                  <a:lnTo>
                    <a:pt x="538932" y="554719"/>
                  </a:lnTo>
                  <a:lnTo>
                    <a:pt x="536287" y="547304"/>
                  </a:lnTo>
                  <a:lnTo>
                    <a:pt x="529938" y="525058"/>
                  </a:lnTo>
                  <a:lnTo>
                    <a:pt x="525441" y="508638"/>
                  </a:lnTo>
                  <a:lnTo>
                    <a:pt x="520151" y="488776"/>
                  </a:lnTo>
                  <a:lnTo>
                    <a:pt x="514067" y="465471"/>
                  </a:lnTo>
                  <a:lnTo>
                    <a:pt x="507190" y="438723"/>
                  </a:lnTo>
                  <a:lnTo>
                    <a:pt x="500312" y="408532"/>
                  </a:lnTo>
                  <a:lnTo>
                    <a:pt x="492377" y="375427"/>
                  </a:lnTo>
                  <a:lnTo>
                    <a:pt x="484441" y="339145"/>
                  </a:lnTo>
                  <a:lnTo>
                    <a:pt x="476241" y="299685"/>
                  </a:lnTo>
                  <a:lnTo>
                    <a:pt x="467777" y="257312"/>
                  </a:lnTo>
                  <a:lnTo>
                    <a:pt x="459577" y="211761"/>
                  </a:lnTo>
                  <a:lnTo>
                    <a:pt x="451112" y="163826"/>
                  </a:lnTo>
                  <a:lnTo>
                    <a:pt x="442912" y="112713"/>
                  </a:lnTo>
                  <a:close/>
                  <a:moveTo>
                    <a:pt x="208966" y="79375"/>
                  </a:moveTo>
                  <a:lnTo>
                    <a:pt x="216098" y="79375"/>
                  </a:lnTo>
                  <a:lnTo>
                    <a:pt x="224816" y="79375"/>
                  </a:lnTo>
                  <a:lnTo>
                    <a:pt x="233534" y="79904"/>
                  </a:lnTo>
                  <a:lnTo>
                    <a:pt x="242252" y="80698"/>
                  </a:lnTo>
                  <a:lnTo>
                    <a:pt x="250706" y="82286"/>
                  </a:lnTo>
                  <a:lnTo>
                    <a:pt x="258895" y="83874"/>
                  </a:lnTo>
                  <a:lnTo>
                    <a:pt x="266821" y="85462"/>
                  </a:lnTo>
                  <a:lnTo>
                    <a:pt x="274746" y="87844"/>
                  </a:lnTo>
                  <a:lnTo>
                    <a:pt x="282407" y="90226"/>
                  </a:lnTo>
                  <a:lnTo>
                    <a:pt x="289804" y="93137"/>
                  </a:lnTo>
                  <a:lnTo>
                    <a:pt x="297201" y="96313"/>
                  </a:lnTo>
                  <a:lnTo>
                    <a:pt x="304070" y="99489"/>
                  </a:lnTo>
                  <a:lnTo>
                    <a:pt x="311203" y="103194"/>
                  </a:lnTo>
                  <a:lnTo>
                    <a:pt x="318071" y="106900"/>
                  </a:lnTo>
                  <a:lnTo>
                    <a:pt x="324412" y="111134"/>
                  </a:lnTo>
                  <a:lnTo>
                    <a:pt x="330752" y="115369"/>
                  </a:lnTo>
                  <a:lnTo>
                    <a:pt x="336828" y="119603"/>
                  </a:lnTo>
                  <a:lnTo>
                    <a:pt x="342640" y="124102"/>
                  </a:lnTo>
                  <a:lnTo>
                    <a:pt x="348188" y="128866"/>
                  </a:lnTo>
                  <a:lnTo>
                    <a:pt x="353735" y="133630"/>
                  </a:lnTo>
                  <a:lnTo>
                    <a:pt x="359283" y="138659"/>
                  </a:lnTo>
                  <a:lnTo>
                    <a:pt x="364303" y="143687"/>
                  </a:lnTo>
                  <a:lnTo>
                    <a:pt x="369322" y="148716"/>
                  </a:lnTo>
                  <a:lnTo>
                    <a:pt x="374077" y="154009"/>
                  </a:lnTo>
                  <a:lnTo>
                    <a:pt x="378568" y="159567"/>
                  </a:lnTo>
                  <a:lnTo>
                    <a:pt x="387022" y="170153"/>
                  </a:lnTo>
                  <a:lnTo>
                    <a:pt x="394947" y="181004"/>
                  </a:lnTo>
                  <a:lnTo>
                    <a:pt x="402344" y="192119"/>
                  </a:lnTo>
                  <a:lnTo>
                    <a:pt x="408949" y="202971"/>
                  </a:lnTo>
                  <a:lnTo>
                    <a:pt x="415289" y="213821"/>
                  </a:lnTo>
                  <a:lnTo>
                    <a:pt x="420837" y="224672"/>
                  </a:lnTo>
                  <a:lnTo>
                    <a:pt x="425856" y="235259"/>
                  </a:lnTo>
                  <a:lnTo>
                    <a:pt x="430611" y="245316"/>
                  </a:lnTo>
                  <a:lnTo>
                    <a:pt x="434838" y="255637"/>
                  </a:lnTo>
                  <a:lnTo>
                    <a:pt x="438537" y="264900"/>
                  </a:lnTo>
                  <a:lnTo>
                    <a:pt x="441971" y="273899"/>
                  </a:lnTo>
                  <a:lnTo>
                    <a:pt x="444613" y="282103"/>
                  </a:lnTo>
                  <a:lnTo>
                    <a:pt x="449368" y="296924"/>
                  </a:lnTo>
                  <a:lnTo>
                    <a:pt x="452538" y="308304"/>
                  </a:lnTo>
                  <a:lnTo>
                    <a:pt x="454388" y="315980"/>
                  </a:lnTo>
                  <a:lnTo>
                    <a:pt x="455444" y="319420"/>
                  </a:lnTo>
                  <a:lnTo>
                    <a:pt x="455973" y="323655"/>
                  </a:lnTo>
                  <a:lnTo>
                    <a:pt x="456237" y="328154"/>
                  </a:lnTo>
                  <a:lnTo>
                    <a:pt x="456237" y="332653"/>
                  </a:lnTo>
                  <a:lnTo>
                    <a:pt x="455708" y="337152"/>
                  </a:lnTo>
                  <a:lnTo>
                    <a:pt x="454652" y="341387"/>
                  </a:lnTo>
                  <a:lnTo>
                    <a:pt x="453331" y="345621"/>
                  </a:lnTo>
                  <a:lnTo>
                    <a:pt x="451746" y="349591"/>
                  </a:lnTo>
                  <a:lnTo>
                    <a:pt x="449368" y="353296"/>
                  </a:lnTo>
                  <a:lnTo>
                    <a:pt x="447255" y="357002"/>
                  </a:lnTo>
                  <a:lnTo>
                    <a:pt x="444349" y="359913"/>
                  </a:lnTo>
                  <a:lnTo>
                    <a:pt x="441707" y="363089"/>
                  </a:lnTo>
                  <a:lnTo>
                    <a:pt x="438273" y="366000"/>
                  </a:lnTo>
                  <a:lnTo>
                    <a:pt x="434574" y="368117"/>
                  </a:lnTo>
                  <a:lnTo>
                    <a:pt x="430876" y="370234"/>
                  </a:lnTo>
                  <a:lnTo>
                    <a:pt x="426913" y="371822"/>
                  </a:lnTo>
                  <a:lnTo>
                    <a:pt x="422422" y="372881"/>
                  </a:lnTo>
                  <a:lnTo>
                    <a:pt x="418459" y="373675"/>
                  </a:lnTo>
                  <a:lnTo>
                    <a:pt x="414232" y="373940"/>
                  </a:lnTo>
                  <a:lnTo>
                    <a:pt x="409741" y="373940"/>
                  </a:lnTo>
                  <a:lnTo>
                    <a:pt x="405779" y="373410"/>
                  </a:lnTo>
                  <a:lnTo>
                    <a:pt x="401552" y="372352"/>
                  </a:lnTo>
                  <a:lnTo>
                    <a:pt x="397589" y="371028"/>
                  </a:lnTo>
                  <a:lnTo>
                    <a:pt x="393891" y="369176"/>
                  </a:lnTo>
                  <a:lnTo>
                    <a:pt x="390192" y="367059"/>
                  </a:lnTo>
                  <a:lnTo>
                    <a:pt x="387022" y="364412"/>
                  </a:lnTo>
                  <a:lnTo>
                    <a:pt x="383852" y="361765"/>
                  </a:lnTo>
                  <a:lnTo>
                    <a:pt x="380946" y="358589"/>
                  </a:lnTo>
                  <a:lnTo>
                    <a:pt x="378304" y="355149"/>
                  </a:lnTo>
                  <a:lnTo>
                    <a:pt x="375926" y="351708"/>
                  </a:lnTo>
                  <a:lnTo>
                    <a:pt x="374077" y="347739"/>
                  </a:lnTo>
                  <a:lnTo>
                    <a:pt x="372492" y="343504"/>
                  </a:lnTo>
                  <a:lnTo>
                    <a:pt x="371435" y="339005"/>
                  </a:lnTo>
                  <a:lnTo>
                    <a:pt x="371171" y="338476"/>
                  </a:lnTo>
                  <a:lnTo>
                    <a:pt x="370643" y="335299"/>
                  </a:lnTo>
                  <a:lnTo>
                    <a:pt x="367209" y="323390"/>
                  </a:lnTo>
                  <a:lnTo>
                    <a:pt x="364831" y="315186"/>
                  </a:lnTo>
                  <a:lnTo>
                    <a:pt x="361397" y="305393"/>
                  </a:lnTo>
                  <a:lnTo>
                    <a:pt x="357170" y="294542"/>
                  </a:lnTo>
                  <a:lnTo>
                    <a:pt x="352415" y="283162"/>
                  </a:lnTo>
                  <a:lnTo>
                    <a:pt x="346867" y="270988"/>
                  </a:lnTo>
                  <a:lnTo>
                    <a:pt x="340527" y="258549"/>
                  </a:lnTo>
                  <a:lnTo>
                    <a:pt x="337092" y="252462"/>
                  </a:lnTo>
                  <a:lnTo>
                    <a:pt x="333394" y="246374"/>
                  </a:lnTo>
                  <a:lnTo>
                    <a:pt x="329431" y="240023"/>
                  </a:lnTo>
                  <a:lnTo>
                    <a:pt x="325468" y="234200"/>
                  </a:lnTo>
                  <a:lnTo>
                    <a:pt x="321241" y="228378"/>
                  </a:lnTo>
                  <a:lnTo>
                    <a:pt x="316750" y="222555"/>
                  </a:lnTo>
                  <a:lnTo>
                    <a:pt x="312259" y="216997"/>
                  </a:lnTo>
                  <a:lnTo>
                    <a:pt x="307504" y="211704"/>
                  </a:lnTo>
                  <a:lnTo>
                    <a:pt x="302749" y="206676"/>
                  </a:lnTo>
                  <a:lnTo>
                    <a:pt x="297465" y="201912"/>
                  </a:lnTo>
                  <a:lnTo>
                    <a:pt x="292446" y="197148"/>
                  </a:lnTo>
                  <a:lnTo>
                    <a:pt x="286898" y="192913"/>
                  </a:lnTo>
                  <a:lnTo>
                    <a:pt x="279501" y="187885"/>
                  </a:lnTo>
                  <a:lnTo>
                    <a:pt x="271576" y="183386"/>
                  </a:lnTo>
                  <a:lnTo>
                    <a:pt x="267877" y="181004"/>
                  </a:lnTo>
                  <a:lnTo>
                    <a:pt x="263651" y="179151"/>
                  </a:lnTo>
                  <a:lnTo>
                    <a:pt x="259424" y="177299"/>
                  </a:lnTo>
                  <a:lnTo>
                    <a:pt x="255197" y="175711"/>
                  </a:lnTo>
                  <a:lnTo>
                    <a:pt x="250706" y="174387"/>
                  </a:lnTo>
                  <a:lnTo>
                    <a:pt x="246215" y="173329"/>
                  </a:lnTo>
                  <a:lnTo>
                    <a:pt x="241460" y="172006"/>
                  </a:lnTo>
                  <a:lnTo>
                    <a:pt x="236704" y="170947"/>
                  </a:lnTo>
                  <a:lnTo>
                    <a:pt x="231949" y="170418"/>
                  </a:lnTo>
                  <a:lnTo>
                    <a:pt x="226930" y="169888"/>
                  </a:lnTo>
                  <a:lnTo>
                    <a:pt x="221382" y="169624"/>
                  </a:lnTo>
                  <a:lnTo>
                    <a:pt x="216098" y="169359"/>
                  </a:lnTo>
                  <a:lnTo>
                    <a:pt x="206852" y="169624"/>
                  </a:lnTo>
                  <a:lnTo>
                    <a:pt x="197078" y="170682"/>
                  </a:lnTo>
                  <a:lnTo>
                    <a:pt x="187039" y="172270"/>
                  </a:lnTo>
                  <a:lnTo>
                    <a:pt x="175943" y="174652"/>
                  </a:lnTo>
                  <a:lnTo>
                    <a:pt x="170395" y="176240"/>
                  </a:lnTo>
                  <a:lnTo>
                    <a:pt x="165112" y="178357"/>
                  </a:lnTo>
                  <a:lnTo>
                    <a:pt x="160093" y="180475"/>
                  </a:lnTo>
                  <a:lnTo>
                    <a:pt x="155337" y="182856"/>
                  </a:lnTo>
                  <a:lnTo>
                    <a:pt x="150846" y="185503"/>
                  </a:lnTo>
                  <a:lnTo>
                    <a:pt x="146355" y="188679"/>
                  </a:lnTo>
                  <a:lnTo>
                    <a:pt x="142128" y="191855"/>
                  </a:lnTo>
                  <a:lnTo>
                    <a:pt x="137901" y="195295"/>
                  </a:lnTo>
                  <a:lnTo>
                    <a:pt x="133939" y="199001"/>
                  </a:lnTo>
                  <a:lnTo>
                    <a:pt x="129976" y="203235"/>
                  </a:lnTo>
                  <a:lnTo>
                    <a:pt x="126542" y="207470"/>
                  </a:lnTo>
                  <a:lnTo>
                    <a:pt x="122843" y="212234"/>
                  </a:lnTo>
                  <a:lnTo>
                    <a:pt x="119409" y="216997"/>
                  </a:lnTo>
                  <a:lnTo>
                    <a:pt x="115975" y="222291"/>
                  </a:lnTo>
                  <a:lnTo>
                    <a:pt x="113069" y="227584"/>
                  </a:lnTo>
                  <a:lnTo>
                    <a:pt x="109899" y="233406"/>
                  </a:lnTo>
                  <a:lnTo>
                    <a:pt x="106993" y="239493"/>
                  </a:lnTo>
                  <a:lnTo>
                    <a:pt x="104351" y="245580"/>
                  </a:lnTo>
                  <a:lnTo>
                    <a:pt x="101709" y="251932"/>
                  </a:lnTo>
                  <a:lnTo>
                    <a:pt x="99596" y="258549"/>
                  </a:lnTo>
                  <a:lnTo>
                    <a:pt x="97218" y="265430"/>
                  </a:lnTo>
                  <a:lnTo>
                    <a:pt x="95369" y="272311"/>
                  </a:lnTo>
                  <a:lnTo>
                    <a:pt x="93519" y="279721"/>
                  </a:lnTo>
                  <a:lnTo>
                    <a:pt x="91934" y="286867"/>
                  </a:lnTo>
                  <a:lnTo>
                    <a:pt x="90614" y="294278"/>
                  </a:lnTo>
                  <a:lnTo>
                    <a:pt x="89293" y="301953"/>
                  </a:lnTo>
                  <a:lnTo>
                    <a:pt x="88236" y="309363"/>
                  </a:lnTo>
                  <a:lnTo>
                    <a:pt x="87443" y="317038"/>
                  </a:lnTo>
                  <a:lnTo>
                    <a:pt x="86915" y="324713"/>
                  </a:lnTo>
                  <a:lnTo>
                    <a:pt x="86387" y="332388"/>
                  </a:lnTo>
                  <a:lnTo>
                    <a:pt x="86122" y="340063"/>
                  </a:lnTo>
                  <a:lnTo>
                    <a:pt x="86122" y="348003"/>
                  </a:lnTo>
                  <a:lnTo>
                    <a:pt x="86122" y="355678"/>
                  </a:lnTo>
                  <a:lnTo>
                    <a:pt x="86387" y="363618"/>
                  </a:lnTo>
                  <a:lnTo>
                    <a:pt x="86915" y="371558"/>
                  </a:lnTo>
                  <a:lnTo>
                    <a:pt x="87443" y="379497"/>
                  </a:lnTo>
                  <a:lnTo>
                    <a:pt x="88236" y="386908"/>
                  </a:lnTo>
                  <a:lnTo>
                    <a:pt x="89293" y="394318"/>
                  </a:lnTo>
                  <a:lnTo>
                    <a:pt x="90614" y="401729"/>
                  </a:lnTo>
                  <a:lnTo>
                    <a:pt x="91934" y="408874"/>
                  </a:lnTo>
                  <a:lnTo>
                    <a:pt x="93519" y="416020"/>
                  </a:lnTo>
                  <a:lnTo>
                    <a:pt x="95105" y="422372"/>
                  </a:lnTo>
                  <a:lnTo>
                    <a:pt x="96954" y="428724"/>
                  </a:lnTo>
                  <a:lnTo>
                    <a:pt x="99067" y="435076"/>
                  </a:lnTo>
                  <a:lnTo>
                    <a:pt x="100916" y="440898"/>
                  </a:lnTo>
                  <a:lnTo>
                    <a:pt x="103030" y="446456"/>
                  </a:lnTo>
                  <a:lnTo>
                    <a:pt x="105408" y="452014"/>
                  </a:lnTo>
                  <a:lnTo>
                    <a:pt x="107521" y="456778"/>
                  </a:lnTo>
                  <a:lnTo>
                    <a:pt x="112012" y="464982"/>
                  </a:lnTo>
                  <a:lnTo>
                    <a:pt x="116503" y="473186"/>
                  </a:lnTo>
                  <a:lnTo>
                    <a:pt x="121258" y="481391"/>
                  </a:lnTo>
                  <a:lnTo>
                    <a:pt x="126542" y="489331"/>
                  </a:lnTo>
                  <a:lnTo>
                    <a:pt x="131561" y="497006"/>
                  </a:lnTo>
                  <a:lnTo>
                    <a:pt x="137109" y="504945"/>
                  </a:lnTo>
                  <a:lnTo>
                    <a:pt x="142657" y="512620"/>
                  </a:lnTo>
                  <a:lnTo>
                    <a:pt x="148204" y="519766"/>
                  </a:lnTo>
                  <a:lnTo>
                    <a:pt x="154545" y="527441"/>
                  </a:lnTo>
                  <a:lnTo>
                    <a:pt x="160357" y="534587"/>
                  </a:lnTo>
                  <a:lnTo>
                    <a:pt x="166697" y="541733"/>
                  </a:lnTo>
                  <a:lnTo>
                    <a:pt x="173301" y="548614"/>
                  </a:lnTo>
                  <a:lnTo>
                    <a:pt x="179906" y="555495"/>
                  </a:lnTo>
                  <a:lnTo>
                    <a:pt x="186775" y="562376"/>
                  </a:lnTo>
                  <a:lnTo>
                    <a:pt x="193643" y="568993"/>
                  </a:lnTo>
                  <a:lnTo>
                    <a:pt x="200776" y="575609"/>
                  </a:lnTo>
                  <a:lnTo>
                    <a:pt x="207909" y="581696"/>
                  </a:lnTo>
                  <a:lnTo>
                    <a:pt x="215306" y="588048"/>
                  </a:lnTo>
                  <a:lnTo>
                    <a:pt x="230364" y="600222"/>
                  </a:lnTo>
                  <a:lnTo>
                    <a:pt x="246215" y="612132"/>
                  </a:lnTo>
                  <a:lnTo>
                    <a:pt x="261801" y="623248"/>
                  </a:lnTo>
                  <a:lnTo>
                    <a:pt x="278180" y="634098"/>
                  </a:lnTo>
                  <a:lnTo>
                    <a:pt x="294559" y="644420"/>
                  </a:lnTo>
                  <a:lnTo>
                    <a:pt x="311467" y="654477"/>
                  </a:lnTo>
                  <a:lnTo>
                    <a:pt x="328374" y="663740"/>
                  </a:lnTo>
                  <a:lnTo>
                    <a:pt x="345546" y="673003"/>
                  </a:lnTo>
                  <a:lnTo>
                    <a:pt x="362453" y="681472"/>
                  </a:lnTo>
                  <a:lnTo>
                    <a:pt x="379361" y="689677"/>
                  </a:lnTo>
                  <a:lnTo>
                    <a:pt x="396532" y="697352"/>
                  </a:lnTo>
                  <a:lnTo>
                    <a:pt x="412911" y="705027"/>
                  </a:lnTo>
                  <a:lnTo>
                    <a:pt x="429819" y="711643"/>
                  </a:lnTo>
                  <a:lnTo>
                    <a:pt x="446198" y="718525"/>
                  </a:lnTo>
                  <a:lnTo>
                    <a:pt x="462049" y="724612"/>
                  </a:lnTo>
                  <a:lnTo>
                    <a:pt x="477899" y="730963"/>
                  </a:lnTo>
                  <a:lnTo>
                    <a:pt x="492958" y="736257"/>
                  </a:lnTo>
                  <a:lnTo>
                    <a:pt x="521753" y="746578"/>
                  </a:lnTo>
                  <a:lnTo>
                    <a:pt x="548435" y="755577"/>
                  </a:lnTo>
                  <a:lnTo>
                    <a:pt x="572211" y="763516"/>
                  </a:lnTo>
                  <a:lnTo>
                    <a:pt x="595987" y="771456"/>
                  </a:lnTo>
                  <a:lnTo>
                    <a:pt x="606290" y="775161"/>
                  </a:lnTo>
                  <a:lnTo>
                    <a:pt x="615536" y="778602"/>
                  </a:lnTo>
                  <a:lnTo>
                    <a:pt x="624783" y="782572"/>
                  </a:lnTo>
                  <a:lnTo>
                    <a:pt x="629274" y="784954"/>
                  </a:lnTo>
                  <a:lnTo>
                    <a:pt x="634029" y="787600"/>
                  </a:lnTo>
                  <a:lnTo>
                    <a:pt x="640633" y="792099"/>
                  </a:lnTo>
                  <a:lnTo>
                    <a:pt x="646974" y="796863"/>
                  </a:lnTo>
                  <a:lnTo>
                    <a:pt x="652786" y="802156"/>
                  </a:lnTo>
                  <a:lnTo>
                    <a:pt x="658069" y="807714"/>
                  </a:lnTo>
                  <a:lnTo>
                    <a:pt x="663088" y="813801"/>
                  </a:lnTo>
                  <a:lnTo>
                    <a:pt x="667579" y="819888"/>
                  </a:lnTo>
                  <a:lnTo>
                    <a:pt x="671806" y="826240"/>
                  </a:lnTo>
                  <a:lnTo>
                    <a:pt x="675505" y="833121"/>
                  </a:lnTo>
                  <a:lnTo>
                    <a:pt x="679203" y="840003"/>
                  </a:lnTo>
                  <a:lnTo>
                    <a:pt x="681845" y="847413"/>
                  </a:lnTo>
                  <a:lnTo>
                    <a:pt x="684487" y="854823"/>
                  </a:lnTo>
                  <a:lnTo>
                    <a:pt x="686600" y="862498"/>
                  </a:lnTo>
                  <a:lnTo>
                    <a:pt x="688450" y="870174"/>
                  </a:lnTo>
                  <a:lnTo>
                    <a:pt x="689770" y="878378"/>
                  </a:lnTo>
                  <a:lnTo>
                    <a:pt x="690299" y="886318"/>
                  </a:lnTo>
                  <a:lnTo>
                    <a:pt x="690563" y="894522"/>
                  </a:lnTo>
                  <a:lnTo>
                    <a:pt x="690563" y="899551"/>
                  </a:lnTo>
                  <a:lnTo>
                    <a:pt x="690299" y="904844"/>
                  </a:lnTo>
                  <a:lnTo>
                    <a:pt x="689770" y="909872"/>
                  </a:lnTo>
                  <a:lnTo>
                    <a:pt x="688978" y="915165"/>
                  </a:lnTo>
                  <a:lnTo>
                    <a:pt x="688185" y="920194"/>
                  </a:lnTo>
                  <a:lnTo>
                    <a:pt x="686865" y="925487"/>
                  </a:lnTo>
                  <a:lnTo>
                    <a:pt x="685279" y="930516"/>
                  </a:lnTo>
                  <a:lnTo>
                    <a:pt x="683694" y="935544"/>
                  </a:lnTo>
                  <a:lnTo>
                    <a:pt x="681581" y="941102"/>
                  </a:lnTo>
                  <a:lnTo>
                    <a:pt x="679467" y="945866"/>
                  </a:lnTo>
                  <a:lnTo>
                    <a:pt x="677090" y="950894"/>
                  </a:lnTo>
                  <a:lnTo>
                    <a:pt x="674448" y="955658"/>
                  </a:lnTo>
                  <a:lnTo>
                    <a:pt x="671278" y="960422"/>
                  </a:lnTo>
                  <a:lnTo>
                    <a:pt x="668108" y="965186"/>
                  </a:lnTo>
                  <a:lnTo>
                    <a:pt x="664409" y="969685"/>
                  </a:lnTo>
                  <a:lnTo>
                    <a:pt x="660975" y="973920"/>
                  </a:lnTo>
                  <a:lnTo>
                    <a:pt x="657012" y="978154"/>
                  </a:lnTo>
                  <a:lnTo>
                    <a:pt x="652786" y="982389"/>
                  </a:lnTo>
                  <a:lnTo>
                    <a:pt x="648295" y="985829"/>
                  </a:lnTo>
                  <a:lnTo>
                    <a:pt x="643539" y="989534"/>
                  </a:lnTo>
                  <a:lnTo>
                    <a:pt x="638784" y="992975"/>
                  </a:lnTo>
                  <a:lnTo>
                    <a:pt x="633765" y="996415"/>
                  </a:lnTo>
                  <a:lnTo>
                    <a:pt x="628745" y="999327"/>
                  </a:lnTo>
                  <a:lnTo>
                    <a:pt x="623198" y="1002238"/>
                  </a:lnTo>
                  <a:lnTo>
                    <a:pt x="617650" y="1004620"/>
                  </a:lnTo>
                  <a:lnTo>
                    <a:pt x="611838" y="1007266"/>
                  </a:lnTo>
                  <a:lnTo>
                    <a:pt x="606026" y="1009119"/>
                  </a:lnTo>
                  <a:lnTo>
                    <a:pt x="599950" y="1011501"/>
                  </a:lnTo>
                  <a:lnTo>
                    <a:pt x="593610" y="1013089"/>
                  </a:lnTo>
                  <a:lnTo>
                    <a:pt x="587005" y="1014942"/>
                  </a:lnTo>
                  <a:lnTo>
                    <a:pt x="580665" y="1016000"/>
                  </a:lnTo>
                  <a:lnTo>
                    <a:pt x="574060" y="1017323"/>
                  </a:lnTo>
                  <a:lnTo>
                    <a:pt x="569834" y="1017588"/>
                  </a:lnTo>
                  <a:lnTo>
                    <a:pt x="565343" y="1017588"/>
                  </a:lnTo>
                  <a:lnTo>
                    <a:pt x="561116" y="1017059"/>
                  </a:lnTo>
                  <a:lnTo>
                    <a:pt x="556889" y="1016265"/>
                  </a:lnTo>
                  <a:lnTo>
                    <a:pt x="552926" y="1015206"/>
                  </a:lnTo>
                  <a:lnTo>
                    <a:pt x="549228" y="1013354"/>
                  </a:lnTo>
                  <a:lnTo>
                    <a:pt x="545529" y="1011236"/>
                  </a:lnTo>
                  <a:lnTo>
                    <a:pt x="542095" y="1008854"/>
                  </a:lnTo>
                  <a:lnTo>
                    <a:pt x="538925" y="1006208"/>
                  </a:lnTo>
                  <a:lnTo>
                    <a:pt x="535755" y="1003032"/>
                  </a:lnTo>
                  <a:lnTo>
                    <a:pt x="533377" y="999591"/>
                  </a:lnTo>
                  <a:lnTo>
                    <a:pt x="530999" y="996415"/>
                  </a:lnTo>
                  <a:lnTo>
                    <a:pt x="528886" y="992446"/>
                  </a:lnTo>
                  <a:lnTo>
                    <a:pt x="527301" y="988211"/>
                  </a:lnTo>
                  <a:lnTo>
                    <a:pt x="525980" y="983977"/>
                  </a:lnTo>
                  <a:lnTo>
                    <a:pt x="525187" y="979477"/>
                  </a:lnTo>
                  <a:lnTo>
                    <a:pt x="524659" y="974713"/>
                  </a:lnTo>
                  <a:lnTo>
                    <a:pt x="524659" y="970214"/>
                  </a:lnTo>
                  <a:lnTo>
                    <a:pt x="525187" y="965980"/>
                  </a:lnTo>
                  <a:lnTo>
                    <a:pt x="525980" y="961481"/>
                  </a:lnTo>
                  <a:lnTo>
                    <a:pt x="527037" y="957246"/>
                  </a:lnTo>
                  <a:lnTo>
                    <a:pt x="528886" y="953276"/>
                  </a:lnTo>
                  <a:lnTo>
                    <a:pt x="530735" y="949306"/>
                  </a:lnTo>
                  <a:lnTo>
                    <a:pt x="533113" y="946130"/>
                  </a:lnTo>
                  <a:lnTo>
                    <a:pt x="535490" y="942690"/>
                  </a:lnTo>
                  <a:lnTo>
                    <a:pt x="538660" y="939514"/>
                  </a:lnTo>
                  <a:lnTo>
                    <a:pt x="541831" y="936867"/>
                  </a:lnTo>
                  <a:lnTo>
                    <a:pt x="545001" y="934221"/>
                  </a:lnTo>
                  <a:lnTo>
                    <a:pt x="548963" y="932368"/>
                  </a:lnTo>
                  <a:lnTo>
                    <a:pt x="552926" y="930251"/>
                  </a:lnTo>
                  <a:lnTo>
                    <a:pt x="556889" y="929192"/>
                  </a:lnTo>
                  <a:lnTo>
                    <a:pt x="561380" y="928134"/>
                  </a:lnTo>
                  <a:lnTo>
                    <a:pt x="569041" y="926546"/>
                  </a:lnTo>
                  <a:lnTo>
                    <a:pt x="575646" y="924958"/>
                  </a:lnTo>
                  <a:lnTo>
                    <a:pt x="581457" y="923105"/>
                  </a:lnTo>
                  <a:lnTo>
                    <a:pt x="586213" y="920723"/>
                  </a:lnTo>
                  <a:lnTo>
                    <a:pt x="590440" y="918606"/>
                  </a:lnTo>
                  <a:lnTo>
                    <a:pt x="593610" y="916224"/>
                  </a:lnTo>
                  <a:lnTo>
                    <a:pt x="596516" y="914107"/>
                  </a:lnTo>
                  <a:lnTo>
                    <a:pt x="598365" y="911990"/>
                  </a:lnTo>
                  <a:lnTo>
                    <a:pt x="599950" y="910137"/>
                  </a:lnTo>
                  <a:lnTo>
                    <a:pt x="601535" y="908020"/>
                  </a:lnTo>
                  <a:lnTo>
                    <a:pt x="602328" y="906167"/>
                  </a:lnTo>
                  <a:lnTo>
                    <a:pt x="603120" y="904050"/>
                  </a:lnTo>
                  <a:lnTo>
                    <a:pt x="603913" y="901932"/>
                  </a:lnTo>
                  <a:lnTo>
                    <a:pt x="604177" y="899551"/>
                  </a:lnTo>
                  <a:lnTo>
                    <a:pt x="604441" y="897169"/>
                  </a:lnTo>
                  <a:lnTo>
                    <a:pt x="604705" y="894522"/>
                  </a:lnTo>
                  <a:lnTo>
                    <a:pt x="604441" y="890023"/>
                  </a:lnTo>
                  <a:lnTo>
                    <a:pt x="603648" y="885259"/>
                  </a:lnTo>
                  <a:lnTo>
                    <a:pt x="602063" y="880760"/>
                  </a:lnTo>
                  <a:lnTo>
                    <a:pt x="599950" y="876261"/>
                  </a:lnTo>
                  <a:lnTo>
                    <a:pt x="597837" y="872555"/>
                  </a:lnTo>
                  <a:lnTo>
                    <a:pt x="595195" y="869380"/>
                  </a:lnTo>
                  <a:lnTo>
                    <a:pt x="593081" y="866998"/>
                  </a:lnTo>
                  <a:lnTo>
                    <a:pt x="590704" y="865410"/>
                  </a:lnTo>
                  <a:lnTo>
                    <a:pt x="590175" y="865145"/>
                  </a:lnTo>
                  <a:lnTo>
                    <a:pt x="587798" y="864086"/>
                  </a:lnTo>
                  <a:lnTo>
                    <a:pt x="577231" y="859852"/>
                  </a:lnTo>
                  <a:lnTo>
                    <a:pt x="561908" y="854559"/>
                  </a:lnTo>
                  <a:lnTo>
                    <a:pt x="542887" y="848207"/>
                  </a:lnTo>
                  <a:lnTo>
                    <a:pt x="520696" y="840796"/>
                  </a:lnTo>
                  <a:lnTo>
                    <a:pt x="495599" y="832327"/>
                  </a:lnTo>
                  <a:lnTo>
                    <a:pt x="468125" y="822800"/>
                  </a:lnTo>
                  <a:lnTo>
                    <a:pt x="438801" y="811684"/>
                  </a:lnTo>
                  <a:lnTo>
                    <a:pt x="423479" y="805862"/>
                  </a:lnTo>
                  <a:lnTo>
                    <a:pt x="407628" y="799774"/>
                  </a:lnTo>
                  <a:lnTo>
                    <a:pt x="391777" y="792893"/>
                  </a:lnTo>
                  <a:lnTo>
                    <a:pt x="375398" y="786012"/>
                  </a:lnTo>
                  <a:lnTo>
                    <a:pt x="358755" y="778602"/>
                  </a:lnTo>
                  <a:lnTo>
                    <a:pt x="342376" y="770927"/>
                  </a:lnTo>
                  <a:lnTo>
                    <a:pt x="325468" y="762987"/>
                  </a:lnTo>
                  <a:lnTo>
                    <a:pt x="308297" y="754253"/>
                  </a:lnTo>
                  <a:lnTo>
                    <a:pt x="291653" y="745255"/>
                  </a:lnTo>
                  <a:lnTo>
                    <a:pt x="274482" y="735992"/>
                  </a:lnTo>
                  <a:lnTo>
                    <a:pt x="257574" y="725670"/>
                  </a:lnTo>
                  <a:lnTo>
                    <a:pt x="240667" y="715613"/>
                  </a:lnTo>
                  <a:lnTo>
                    <a:pt x="224024" y="704762"/>
                  </a:lnTo>
                  <a:lnTo>
                    <a:pt x="207380" y="693382"/>
                  </a:lnTo>
                  <a:lnTo>
                    <a:pt x="191001" y="681472"/>
                  </a:lnTo>
                  <a:lnTo>
                    <a:pt x="174887" y="669033"/>
                  </a:lnTo>
                  <a:lnTo>
                    <a:pt x="164319" y="660564"/>
                  </a:lnTo>
                  <a:lnTo>
                    <a:pt x="154016" y="651566"/>
                  </a:lnTo>
                  <a:lnTo>
                    <a:pt x="143449" y="642568"/>
                  </a:lnTo>
                  <a:lnTo>
                    <a:pt x="133410" y="633305"/>
                  </a:lnTo>
                  <a:lnTo>
                    <a:pt x="123636" y="623512"/>
                  </a:lnTo>
                  <a:lnTo>
                    <a:pt x="113861" y="613720"/>
                  </a:lnTo>
                  <a:lnTo>
                    <a:pt x="104351" y="603663"/>
                  </a:lnTo>
                  <a:lnTo>
                    <a:pt x="95105" y="593076"/>
                  </a:lnTo>
                  <a:lnTo>
                    <a:pt x="86122" y="582225"/>
                  </a:lnTo>
                  <a:lnTo>
                    <a:pt x="77405" y="571374"/>
                  </a:lnTo>
                  <a:lnTo>
                    <a:pt x="68951" y="559994"/>
                  </a:lnTo>
                  <a:lnTo>
                    <a:pt x="60761" y="548349"/>
                  </a:lnTo>
                  <a:lnTo>
                    <a:pt x="52836" y="536440"/>
                  </a:lnTo>
                  <a:lnTo>
                    <a:pt x="45439" y="524001"/>
                  </a:lnTo>
                  <a:lnTo>
                    <a:pt x="38306" y="511562"/>
                  </a:lnTo>
                  <a:lnTo>
                    <a:pt x="31702" y="498594"/>
                  </a:lnTo>
                  <a:lnTo>
                    <a:pt x="27739" y="490389"/>
                  </a:lnTo>
                  <a:lnTo>
                    <a:pt x="24041" y="482185"/>
                  </a:lnTo>
                  <a:lnTo>
                    <a:pt x="20606" y="473451"/>
                  </a:lnTo>
                  <a:lnTo>
                    <a:pt x="17700" y="464717"/>
                  </a:lnTo>
                  <a:lnTo>
                    <a:pt x="14794" y="455719"/>
                  </a:lnTo>
                  <a:lnTo>
                    <a:pt x="12417" y="446456"/>
                  </a:lnTo>
                  <a:lnTo>
                    <a:pt x="10039" y="437193"/>
                  </a:lnTo>
                  <a:lnTo>
                    <a:pt x="7926" y="427665"/>
                  </a:lnTo>
                  <a:lnTo>
                    <a:pt x="6076" y="418137"/>
                  </a:lnTo>
                  <a:lnTo>
                    <a:pt x="4491" y="408345"/>
                  </a:lnTo>
                  <a:lnTo>
                    <a:pt x="3170" y="398553"/>
                  </a:lnTo>
                  <a:lnTo>
                    <a:pt x="1850" y="388761"/>
                  </a:lnTo>
                  <a:lnTo>
                    <a:pt x="1057" y="378439"/>
                  </a:lnTo>
                  <a:lnTo>
                    <a:pt x="529" y="368382"/>
                  </a:lnTo>
                  <a:lnTo>
                    <a:pt x="264" y="358060"/>
                  </a:lnTo>
                  <a:lnTo>
                    <a:pt x="0" y="348003"/>
                  </a:lnTo>
                  <a:lnTo>
                    <a:pt x="264" y="332653"/>
                  </a:lnTo>
                  <a:lnTo>
                    <a:pt x="1057" y="317832"/>
                  </a:lnTo>
                  <a:lnTo>
                    <a:pt x="2378" y="302747"/>
                  </a:lnTo>
                  <a:lnTo>
                    <a:pt x="4491" y="287926"/>
                  </a:lnTo>
                  <a:lnTo>
                    <a:pt x="6869" y="272840"/>
                  </a:lnTo>
                  <a:lnTo>
                    <a:pt x="10039" y="258019"/>
                  </a:lnTo>
                  <a:lnTo>
                    <a:pt x="11888" y="250874"/>
                  </a:lnTo>
                  <a:lnTo>
                    <a:pt x="14002" y="243463"/>
                  </a:lnTo>
                  <a:lnTo>
                    <a:pt x="15851" y="236053"/>
                  </a:lnTo>
                  <a:lnTo>
                    <a:pt x="18493" y="228907"/>
                  </a:lnTo>
                  <a:lnTo>
                    <a:pt x="20606" y="221761"/>
                  </a:lnTo>
                  <a:lnTo>
                    <a:pt x="23512" y="214880"/>
                  </a:lnTo>
                  <a:lnTo>
                    <a:pt x="26418" y="207734"/>
                  </a:lnTo>
                  <a:lnTo>
                    <a:pt x="29324" y="200853"/>
                  </a:lnTo>
                  <a:lnTo>
                    <a:pt x="32494" y="193972"/>
                  </a:lnTo>
                  <a:lnTo>
                    <a:pt x="36193" y="187356"/>
                  </a:lnTo>
                  <a:lnTo>
                    <a:pt x="39363" y="180475"/>
                  </a:lnTo>
                  <a:lnTo>
                    <a:pt x="43326" y="174123"/>
                  </a:lnTo>
                  <a:lnTo>
                    <a:pt x="47552" y="167506"/>
                  </a:lnTo>
                  <a:lnTo>
                    <a:pt x="51779" y="161155"/>
                  </a:lnTo>
                  <a:lnTo>
                    <a:pt x="56270" y="155332"/>
                  </a:lnTo>
                  <a:lnTo>
                    <a:pt x="60761" y="148980"/>
                  </a:lnTo>
                  <a:lnTo>
                    <a:pt x="65781" y="143422"/>
                  </a:lnTo>
                  <a:lnTo>
                    <a:pt x="70800" y="137865"/>
                  </a:lnTo>
                  <a:lnTo>
                    <a:pt x="76348" y="132307"/>
                  </a:lnTo>
                  <a:lnTo>
                    <a:pt x="81896" y="126749"/>
                  </a:lnTo>
                  <a:lnTo>
                    <a:pt x="89557" y="120397"/>
                  </a:lnTo>
                  <a:lnTo>
                    <a:pt x="98011" y="114045"/>
                  </a:lnTo>
                  <a:lnTo>
                    <a:pt x="106728" y="108223"/>
                  </a:lnTo>
                  <a:lnTo>
                    <a:pt x="115710" y="102930"/>
                  </a:lnTo>
                  <a:lnTo>
                    <a:pt x="124957" y="98166"/>
                  </a:lnTo>
                  <a:lnTo>
                    <a:pt x="134731" y="93931"/>
                  </a:lnTo>
                  <a:lnTo>
                    <a:pt x="139751" y="92079"/>
                  </a:lnTo>
                  <a:lnTo>
                    <a:pt x="145034" y="90226"/>
                  </a:lnTo>
                  <a:lnTo>
                    <a:pt x="150318" y="88638"/>
                  </a:lnTo>
                  <a:lnTo>
                    <a:pt x="155601" y="87315"/>
                  </a:lnTo>
                  <a:lnTo>
                    <a:pt x="163527" y="85198"/>
                  </a:lnTo>
                  <a:lnTo>
                    <a:pt x="170924" y="83874"/>
                  </a:lnTo>
                  <a:lnTo>
                    <a:pt x="178849" y="82551"/>
                  </a:lnTo>
                  <a:lnTo>
                    <a:pt x="186510" y="81228"/>
                  </a:lnTo>
                  <a:lnTo>
                    <a:pt x="193907" y="80434"/>
                  </a:lnTo>
                  <a:lnTo>
                    <a:pt x="201304" y="79640"/>
                  </a:lnTo>
                  <a:lnTo>
                    <a:pt x="208966" y="79375"/>
                  </a:lnTo>
                  <a:close/>
                  <a:moveTo>
                    <a:pt x="1713004" y="79375"/>
                  </a:moveTo>
                  <a:lnTo>
                    <a:pt x="1722007" y="79375"/>
                  </a:lnTo>
                  <a:lnTo>
                    <a:pt x="1729156" y="79375"/>
                  </a:lnTo>
                  <a:lnTo>
                    <a:pt x="1736570" y="79640"/>
                  </a:lnTo>
                  <a:lnTo>
                    <a:pt x="1743984" y="80434"/>
                  </a:lnTo>
                  <a:lnTo>
                    <a:pt x="1751398" y="81228"/>
                  </a:lnTo>
                  <a:lnTo>
                    <a:pt x="1759077" y="82551"/>
                  </a:lnTo>
                  <a:lnTo>
                    <a:pt x="1767021" y="83874"/>
                  </a:lnTo>
                  <a:lnTo>
                    <a:pt x="1774699" y="85198"/>
                  </a:lnTo>
                  <a:lnTo>
                    <a:pt x="1782643" y="87315"/>
                  </a:lnTo>
                  <a:lnTo>
                    <a:pt x="1787674" y="88638"/>
                  </a:lnTo>
                  <a:lnTo>
                    <a:pt x="1792970" y="90226"/>
                  </a:lnTo>
                  <a:lnTo>
                    <a:pt x="1798001" y="92079"/>
                  </a:lnTo>
                  <a:lnTo>
                    <a:pt x="1803031" y="93931"/>
                  </a:lnTo>
                  <a:lnTo>
                    <a:pt x="1813093" y="98166"/>
                  </a:lnTo>
                  <a:lnTo>
                    <a:pt x="1822626" y="102930"/>
                  </a:lnTo>
                  <a:lnTo>
                    <a:pt x="1831628" y="108223"/>
                  </a:lnTo>
                  <a:lnTo>
                    <a:pt x="1840366" y="114045"/>
                  </a:lnTo>
                  <a:lnTo>
                    <a:pt x="1848310" y="120397"/>
                  </a:lnTo>
                  <a:lnTo>
                    <a:pt x="1856253" y="126749"/>
                  </a:lnTo>
                  <a:lnTo>
                    <a:pt x="1863667" y="134159"/>
                  </a:lnTo>
                  <a:lnTo>
                    <a:pt x="1870817" y="141570"/>
                  </a:lnTo>
                  <a:lnTo>
                    <a:pt x="1877436" y="148980"/>
                  </a:lnTo>
                  <a:lnTo>
                    <a:pt x="1883526" y="157185"/>
                  </a:lnTo>
                  <a:lnTo>
                    <a:pt x="1889352" y="165389"/>
                  </a:lnTo>
                  <a:lnTo>
                    <a:pt x="1894912" y="174123"/>
                  </a:lnTo>
                  <a:lnTo>
                    <a:pt x="1899943" y="182856"/>
                  </a:lnTo>
                  <a:lnTo>
                    <a:pt x="1904709" y="191855"/>
                  </a:lnTo>
                  <a:lnTo>
                    <a:pt x="1908946" y="200853"/>
                  </a:lnTo>
                  <a:lnTo>
                    <a:pt x="1913182" y="210116"/>
                  </a:lnTo>
                  <a:lnTo>
                    <a:pt x="1916625" y="219379"/>
                  </a:lnTo>
                  <a:lnTo>
                    <a:pt x="1920067" y="228907"/>
                  </a:lnTo>
                  <a:lnTo>
                    <a:pt x="1923244" y="238435"/>
                  </a:lnTo>
                  <a:lnTo>
                    <a:pt x="1925627" y="248227"/>
                  </a:lnTo>
                  <a:lnTo>
                    <a:pt x="1928275" y="258019"/>
                  </a:lnTo>
                  <a:lnTo>
                    <a:pt x="1930393" y="267812"/>
                  </a:lnTo>
                  <a:lnTo>
                    <a:pt x="1932512" y="277604"/>
                  </a:lnTo>
                  <a:lnTo>
                    <a:pt x="1933836" y="287926"/>
                  </a:lnTo>
                  <a:lnTo>
                    <a:pt x="1935160" y="297983"/>
                  </a:lnTo>
                  <a:lnTo>
                    <a:pt x="1936483" y="307775"/>
                  </a:lnTo>
                  <a:lnTo>
                    <a:pt x="1937278" y="317832"/>
                  </a:lnTo>
                  <a:lnTo>
                    <a:pt x="1937807" y="327889"/>
                  </a:lnTo>
                  <a:lnTo>
                    <a:pt x="1938337" y="337946"/>
                  </a:lnTo>
                  <a:lnTo>
                    <a:pt x="1938337" y="348003"/>
                  </a:lnTo>
                  <a:lnTo>
                    <a:pt x="1938337" y="358060"/>
                  </a:lnTo>
                  <a:lnTo>
                    <a:pt x="1937807" y="368382"/>
                  </a:lnTo>
                  <a:lnTo>
                    <a:pt x="1937278" y="378439"/>
                  </a:lnTo>
                  <a:lnTo>
                    <a:pt x="1936483" y="388760"/>
                  </a:lnTo>
                  <a:lnTo>
                    <a:pt x="1935160" y="398553"/>
                  </a:lnTo>
                  <a:lnTo>
                    <a:pt x="1933836" y="408345"/>
                  </a:lnTo>
                  <a:lnTo>
                    <a:pt x="1932512" y="418137"/>
                  </a:lnTo>
                  <a:lnTo>
                    <a:pt x="1930393" y="427665"/>
                  </a:lnTo>
                  <a:lnTo>
                    <a:pt x="1928540" y="437193"/>
                  </a:lnTo>
                  <a:lnTo>
                    <a:pt x="1925892" y="446456"/>
                  </a:lnTo>
                  <a:lnTo>
                    <a:pt x="1923509" y="455719"/>
                  </a:lnTo>
                  <a:lnTo>
                    <a:pt x="1920596" y="464717"/>
                  </a:lnTo>
                  <a:lnTo>
                    <a:pt x="1917684" y="473451"/>
                  </a:lnTo>
                  <a:lnTo>
                    <a:pt x="1914241" y="482185"/>
                  </a:lnTo>
                  <a:lnTo>
                    <a:pt x="1910535" y="490389"/>
                  </a:lnTo>
                  <a:lnTo>
                    <a:pt x="1906563" y="498593"/>
                  </a:lnTo>
                  <a:lnTo>
                    <a:pt x="1901267" y="509180"/>
                  </a:lnTo>
                  <a:lnTo>
                    <a:pt x="1895442" y="519502"/>
                  </a:lnTo>
                  <a:lnTo>
                    <a:pt x="1889352" y="529823"/>
                  </a:lnTo>
                  <a:lnTo>
                    <a:pt x="1883262" y="539616"/>
                  </a:lnTo>
                  <a:lnTo>
                    <a:pt x="1876907" y="549143"/>
                  </a:lnTo>
                  <a:lnTo>
                    <a:pt x="1870287" y="558671"/>
                  </a:lnTo>
                  <a:lnTo>
                    <a:pt x="1863403" y="567934"/>
                  </a:lnTo>
                  <a:lnTo>
                    <a:pt x="1856253" y="576932"/>
                  </a:lnTo>
                  <a:lnTo>
                    <a:pt x="1849369" y="585931"/>
                  </a:lnTo>
                  <a:lnTo>
                    <a:pt x="1841955" y="594664"/>
                  </a:lnTo>
                  <a:lnTo>
                    <a:pt x="1834276" y="603133"/>
                  </a:lnTo>
                  <a:lnTo>
                    <a:pt x="1826597" y="611338"/>
                  </a:lnTo>
                  <a:lnTo>
                    <a:pt x="1818654" y="619542"/>
                  </a:lnTo>
                  <a:lnTo>
                    <a:pt x="1810710" y="627482"/>
                  </a:lnTo>
                  <a:lnTo>
                    <a:pt x="1802502" y="635422"/>
                  </a:lnTo>
                  <a:lnTo>
                    <a:pt x="1794294" y="642832"/>
                  </a:lnTo>
                  <a:lnTo>
                    <a:pt x="1786085" y="650243"/>
                  </a:lnTo>
                  <a:lnTo>
                    <a:pt x="1777612" y="657653"/>
                  </a:lnTo>
                  <a:lnTo>
                    <a:pt x="1768874" y="664534"/>
                  </a:lnTo>
                  <a:lnTo>
                    <a:pt x="1760136" y="671680"/>
                  </a:lnTo>
                  <a:lnTo>
                    <a:pt x="1751398" y="678296"/>
                  </a:lnTo>
                  <a:lnTo>
                    <a:pt x="1742660" y="684648"/>
                  </a:lnTo>
                  <a:lnTo>
                    <a:pt x="1724655" y="697352"/>
                  </a:lnTo>
                  <a:lnTo>
                    <a:pt x="1706385" y="709526"/>
                  </a:lnTo>
                  <a:lnTo>
                    <a:pt x="1688114" y="720906"/>
                  </a:lnTo>
                  <a:lnTo>
                    <a:pt x="1669844" y="732022"/>
                  </a:lnTo>
                  <a:lnTo>
                    <a:pt x="1651309" y="742344"/>
                  </a:lnTo>
                  <a:lnTo>
                    <a:pt x="1632774" y="752136"/>
                  </a:lnTo>
                  <a:lnTo>
                    <a:pt x="1614504" y="761664"/>
                  </a:lnTo>
                  <a:lnTo>
                    <a:pt x="1596234" y="770397"/>
                  </a:lnTo>
                  <a:lnTo>
                    <a:pt x="1577964" y="778866"/>
                  </a:lnTo>
                  <a:lnTo>
                    <a:pt x="1559958" y="786806"/>
                  </a:lnTo>
                  <a:lnTo>
                    <a:pt x="1542217" y="794217"/>
                  </a:lnTo>
                  <a:lnTo>
                    <a:pt x="1525271" y="801362"/>
                  </a:lnTo>
                  <a:lnTo>
                    <a:pt x="1508060" y="807979"/>
                  </a:lnTo>
                  <a:lnTo>
                    <a:pt x="1491379" y="814331"/>
                  </a:lnTo>
                  <a:lnTo>
                    <a:pt x="1475756" y="820153"/>
                  </a:lnTo>
                  <a:lnTo>
                    <a:pt x="1445306" y="830739"/>
                  </a:lnTo>
                  <a:lnTo>
                    <a:pt x="1417768" y="840532"/>
                  </a:lnTo>
                  <a:lnTo>
                    <a:pt x="1393673" y="848207"/>
                  </a:lnTo>
                  <a:lnTo>
                    <a:pt x="1370636" y="856147"/>
                  </a:lnTo>
                  <a:lnTo>
                    <a:pt x="1361369" y="859323"/>
                  </a:lnTo>
                  <a:lnTo>
                    <a:pt x="1353955" y="861969"/>
                  </a:lnTo>
                  <a:lnTo>
                    <a:pt x="1348394" y="864616"/>
                  </a:lnTo>
                  <a:lnTo>
                    <a:pt x="1346276" y="865674"/>
                  </a:lnTo>
                  <a:lnTo>
                    <a:pt x="1343893" y="866998"/>
                  </a:lnTo>
                  <a:lnTo>
                    <a:pt x="1341775" y="869380"/>
                  </a:lnTo>
                  <a:lnTo>
                    <a:pt x="1339127" y="872555"/>
                  </a:lnTo>
                  <a:lnTo>
                    <a:pt x="1337009" y="876261"/>
                  </a:lnTo>
                  <a:lnTo>
                    <a:pt x="1334890" y="880760"/>
                  </a:lnTo>
                  <a:lnTo>
                    <a:pt x="1333566" y="885259"/>
                  </a:lnTo>
                  <a:lnTo>
                    <a:pt x="1332507" y="890023"/>
                  </a:lnTo>
                  <a:lnTo>
                    <a:pt x="1332242" y="894522"/>
                  </a:lnTo>
                  <a:lnTo>
                    <a:pt x="1332507" y="897169"/>
                  </a:lnTo>
                  <a:lnTo>
                    <a:pt x="1332772" y="899551"/>
                  </a:lnTo>
                  <a:lnTo>
                    <a:pt x="1333302" y="901932"/>
                  </a:lnTo>
                  <a:lnTo>
                    <a:pt x="1333831" y="904050"/>
                  </a:lnTo>
                  <a:lnTo>
                    <a:pt x="1334625" y="906167"/>
                  </a:lnTo>
                  <a:lnTo>
                    <a:pt x="1335685" y="908020"/>
                  </a:lnTo>
                  <a:lnTo>
                    <a:pt x="1337273" y="910137"/>
                  </a:lnTo>
                  <a:lnTo>
                    <a:pt x="1338597" y="911990"/>
                  </a:lnTo>
                  <a:lnTo>
                    <a:pt x="1340716" y="914107"/>
                  </a:lnTo>
                  <a:lnTo>
                    <a:pt x="1343363" y="916224"/>
                  </a:lnTo>
                  <a:lnTo>
                    <a:pt x="1346806" y="918606"/>
                  </a:lnTo>
                  <a:lnTo>
                    <a:pt x="1350777" y="920723"/>
                  </a:lnTo>
                  <a:lnTo>
                    <a:pt x="1355544" y="923105"/>
                  </a:lnTo>
                  <a:lnTo>
                    <a:pt x="1361369" y="924958"/>
                  </a:lnTo>
                  <a:lnTo>
                    <a:pt x="1367988" y="926546"/>
                  </a:lnTo>
                  <a:lnTo>
                    <a:pt x="1375932" y="928134"/>
                  </a:lnTo>
                  <a:lnTo>
                    <a:pt x="1380169" y="929192"/>
                  </a:lnTo>
                  <a:lnTo>
                    <a:pt x="1384405" y="930251"/>
                  </a:lnTo>
                  <a:lnTo>
                    <a:pt x="1388377" y="932368"/>
                  </a:lnTo>
                  <a:lnTo>
                    <a:pt x="1392084" y="934221"/>
                  </a:lnTo>
                  <a:lnTo>
                    <a:pt x="1395261" y="936867"/>
                  </a:lnTo>
                  <a:lnTo>
                    <a:pt x="1398704" y="939514"/>
                  </a:lnTo>
                  <a:lnTo>
                    <a:pt x="1401616" y="942690"/>
                  </a:lnTo>
                  <a:lnTo>
                    <a:pt x="1403999" y="946130"/>
                  </a:lnTo>
                  <a:lnTo>
                    <a:pt x="1406382" y="949306"/>
                  </a:lnTo>
                  <a:lnTo>
                    <a:pt x="1408236" y="953276"/>
                  </a:lnTo>
                  <a:lnTo>
                    <a:pt x="1410089" y="957246"/>
                  </a:lnTo>
                  <a:lnTo>
                    <a:pt x="1411149" y="961481"/>
                  </a:lnTo>
                  <a:lnTo>
                    <a:pt x="1411943" y="965980"/>
                  </a:lnTo>
                  <a:lnTo>
                    <a:pt x="1412472" y="970214"/>
                  </a:lnTo>
                  <a:lnTo>
                    <a:pt x="1412472" y="974713"/>
                  </a:lnTo>
                  <a:lnTo>
                    <a:pt x="1411943" y="979477"/>
                  </a:lnTo>
                  <a:lnTo>
                    <a:pt x="1411149" y="983977"/>
                  </a:lnTo>
                  <a:lnTo>
                    <a:pt x="1410089" y="988211"/>
                  </a:lnTo>
                  <a:lnTo>
                    <a:pt x="1408236" y="992446"/>
                  </a:lnTo>
                  <a:lnTo>
                    <a:pt x="1406382" y="996415"/>
                  </a:lnTo>
                  <a:lnTo>
                    <a:pt x="1403735" y="999591"/>
                  </a:lnTo>
                  <a:lnTo>
                    <a:pt x="1401351" y="1003032"/>
                  </a:lnTo>
                  <a:lnTo>
                    <a:pt x="1398439" y="1006208"/>
                  </a:lnTo>
                  <a:lnTo>
                    <a:pt x="1394997" y="1008854"/>
                  </a:lnTo>
                  <a:lnTo>
                    <a:pt x="1391819" y="1011236"/>
                  </a:lnTo>
                  <a:lnTo>
                    <a:pt x="1388112" y="1013354"/>
                  </a:lnTo>
                  <a:lnTo>
                    <a:pt x="1384140" y="1015206"/>
                  </a:lnTo>
                  <a:lnTo>
                    <a:pt x="1380169" y="1016265"/>
                  </a:lnTo>
                  <a:lnTo>
                    <a:pt x="1375932" y="1017059"/>
                  </a:lnTo>
                  <a:lnTo>
                    <a:pt x="1371695" y="1017588"/>
                  </a:lnTo>
                  <a:lnTo>
                    <a:pt x="1367459" y="1017588"/>
                  </a:lnTo>
                  <a:lnTo>
                    <a:pt x="1362958" y="1017323"/>
                  </a:lnTo>
                  <a:lnTo>
                    <a:pt x="1356338" y="1016000"/>
                  </a:lnTo>
                  <a:lnTo>
                    <a:pt x="1349718" y="1014942"/>
                  </a:lnTo>
                  <a:lnTo>
                    <a:pt x="1343363" y="1013089"/>
                  </a:lnTo>
                  <a:lnTo>
                    <a:pt x="1337273" y="1011501"/>
                  </a:lnTo>
                  <a:lnTo>
                    <a:pt x="1330918" y="1009119"/>
                  </a:lnTo>
                  <a:lnTo>
                    <a:pt x="1325093" y="1007266"/>
                  </a:lnTo>
                  <a:lnTo>
                    <a:pt x="1319533" y="1004620"/>
                  </a:lnTo>
                  <a:lnTo>
                    <a:pt x="1313972" y="1002238"/>
                  </a:lnTo>
                  <a:lnTo>
                    <a:pt x="1308147" y="999327"/>
                  </a:lnTo>
                  <a:lnTo>
                    <a:pt x="1303116" y="996415"/>
                  </a:lnTo>
                  <a:lnTo>
                    <a:pt x="1298085" y="992975"/>
                  </a:lnTo>
                  <a:lnTo>
                    <a:pt x="1293319" y="989534"/>
                  </a:lnTo>
                  <a:lnTo>
                    <a:pt x="1288553" y="985829"/>
                  </a:lnTo>
                  <a:lnTo>
                    <a:pt x="1284316" y="982389"/>
                  </a:lnTo>
                  <a:lnTo>
                    <a:pt x="1280080" y="978154"/>
                  </a:lnTo>
                  <a:lnTo>
                    <a:pt x="1276108" y="973920"/>
                  </a:lnTo>
                  <a:lnTo>
                    <a:pt x="1272136" y="969685"/>
                  </a:lnTo>
                  <a:lnTo>
                    <a:pt x="1268959" y="965186"/>
                  </a:lnTo>
                  <a:lnTo>
                    <a:pt x="1265516" y="960422"/>
                  </a:lnTo>
                  <a:lnTo>
                    <a:pt x="1262604" y="955658"/>
                  </a:lnTo>
                  <a:lnTo>
                    <a:pt x="1259956" y="950894"/>
                  </a:lnTo>
                  <a:lnTo>
                    <a:pt x="1257308" y="945866"/>
                  </a:lnTo>
                  <a:lnTo>
                    <a:pt x="1255190" y="941102"/>
                  </a:lnTo>
                  <a:lnTo>
                    <a:pt x="1253071" y="935544"/>
                  </a:lnTo>
                  <a:lnTo>
                    <a:pt x="1251483" y="930516"/>
                  </a:lnTo>
                  <a:lnTo>
                    <a:pt x="1250159" y="925487"/>
                  </a:lnTo>
                  <a:lnTo>
                    <a:pt x="1248570" y="920194"/>
                  </a:lnTo>
                  <a:lnTo>
                    <a:pt x="1247776" y="915165"/>
                  </a:lnTo>
                  <a:lnTo>
                    <a:pt x="1246981" y="909872"/>
                  </a:lnTo>
                  <a:lnTo>
                    <a:pt x="1246452" y="904844"/>
                  </a:lnTo>
                  <a:lnTo>
                    <a:pt x="1246187" y="899551"/>
                  </a:lnTo>
                  <a:lnTo>
                    <a:pt x="1246187" y="894522"/>
                  </a:lnTo>
                  <a:lnTo>
                    <a:pt x="1246452" y="886318"/>
                  </a:lnTo>
                  <a:lnTo>
                    <a:pt x="1247246" y="878378"/>
                  </a:lnTo>
                  <a:lnTo>
                    <a:pt x="1248305" y="870174"/>
                  </a:lnTo>
                  <a:lnTo>
                    <a:pt x="1250159" y="862498"/>
                  </a:lnTo>
                  <a:lnTo>
                    <a:pt x="1252277" y="854823"/>
                  </a:lnTo>
                  <a:lnTo>
                    <a:pt x="1254925" y="847413"/>
                  </a:lnTo>
                  <a:lnTo>
                    <a:pt x="1257838" y="840003"/>
                  </a:lnTo>
                  <a:lnTo>
                    <a:pt x="1261280" y="833121"/>
                  </a:lnTo>
                  <a:lnTo>
                    <a:pt x="1264987" y="826240"/>
                  </a:lnTo>
                  <a:lnTo>
                    <a:pt x="1269223" y="819888"/>
                  </a:lnTo>
                  <a:lnTo>
                    <a:pt x="1273990" y="813801"/>
                  </a:lnTo>
                  <a:lnTo>
                    <a:pt x="1278756" y="807714"/>
                  </a:lnTo>
                  <a:lnTo>
                    <a:pt x="1284051" y="802156"/>
                  </a:lnTo>
                  <a:lnTo>
                    <a:pt x="1289877" y="796863"/>
                  </a:lnTo>
                  <a:lnTo>
                    <a:pt x="1296232" y="792099"/>
                  </a:lnTo>
                  <a:lnTo>
                    <a:pt x="1302851" y="787600"/>
                  </a:lnTo>
                  <a:lnTo>
                    <a:pt x="1306558" y="785748"/>
                  </a:lnTo>
                  <a:lnTo>
                    <a:pt x="1310000" y="783630"/>
                  </a:lnTo>
                  <a:lnTo>
                    <a:pt x="1316620" y="780454"/>
                  </a:lnTo>
                  <a:lnTo>
                    <a:pt x="1324034" y="777808"/>
                  </a:lnTo>
                  <a:lnTo>
                    <a:pt x="1331448" y="774897"/>
                  </a:lnTo>
                  <a:lnTo>
                    <a:pt x="1348394" y="768809"/>
                  </a:lnTo>
                  <a:lnTo>
                    <a:pt x="1367988" y="762193"/>
                  </a:lnTo>
                  <a:lnTo>
                    <a:pt x="1390230" y="755047"/>
                  </a:lnTo>
                  <a:lnTo>
                    <a:pt x="1414856" y="746578"/>
                  </a:lnTo>
                  <a:lnTo>
                    <a:pt x="1441069" y="737580"/>
                  </a:lnTo>
                  <a:lnTo>
                    <a:pt x="1469137" y="727258"/>
                  </a:lnTo>
                  <a:lnTo>
                    <a:pt x="1483965" y="721700"/>
                  </a:lnTo>
                  <a:lnTo>
                    <a:pt x="1498528" y="715613"/>
                  </a:lnTo>
                  <a:lnTo>
                    <a:pt x="1513621" y="709526"/>
                  </a:lnTo>
                  <a:lnTo>
                    <a:pt x="1528978" y="702645"/>
                  </a:lnTo>
                  <a:lnTo>
                    <a:pt x="1544336" y="696028"/>
                  </a:lnTo>
                  <a:lnTo>
                    <a:pt x="1559958" y="688618"/>
                  </a:lnTo>
                  <a:lnTo>
                    <a:pt x="1575581" y="681472"/>
                  </a:lnTo>
                  <a:lnTo>
                    <a:pt x="1591203" y="673532"/>
                  </a:lnTo>
                  <a:lnTo>
                    <a:pt x="1606825" y="665063"/>
                  </a:lnTo>
                  <a:lnTo>
                    <a:pt x="1622183" y="656594"/>
                  </a:lnTo>
                  <a:lnTo>
                    <a:pt x="1637540" y="647596"/>
                  </a:lnTo>
                  <a:lnTo>
                    <a:pt x="1652898" y="638333"/>
                  </a:lnTo>
                  <a:lnTo>
                    <a:pt x="1667726" y="628541"/>
                  </a:lnTo>
                  <a:lnTo>
                    <a:pt x="1682554" y="618748"/>
                  </a:lnTo>
                  <a:lnTo>
                    <a:pt x="1696852" y="608162"/>
                  </a:lnTo>
                  <a:lnTo>
                    <a:pt x="1711151" y="597311"/>
                  </a:lnTo>
                  <a:lnTo>
                    <a:pt x="1720154" y="589901"/>
                  </a:lnTo>
                  <a:lnTo>
                    <a:pt x="1729421" y="582225"/>
                  </a:lnTo>
                  <a:lnTo>
                    <a:pt x="1738159" y="574286"/>
                  </a:lnTo>
                  <a:lnTo>
                    <a:pt x="1746897" y="566611"/>
                  </a:lnTo>
                  <a:lnTo>
                    <a:pt x="1755370" y="558406"/>
                  </a:lnTo>
                  <a:lnTo>
                    <a:pt x="1763578" y="549937"/>
                  </a:lnTo>
                  <a:lnTo>
                    <a:pt x="1771522" y="541468"/>
                  </a:lnTo>
                  <a:lnTo>
                    <a:pt x="1778936" y="532734"/>
                  </a:lnTo>
                  <a:lnTo>
                    <a:pt x="1786615" y="523736"/>
                  </a:lnTo>
                  <a:lnTo>
                    <a:pt x="1793499" y="514738"/>
                  </a:lnTo>
                  <a:lnTo>
                    <a:pt x="1800648" y="505475"/>
                  </a:lnTo>
                  <a:lnTo>
                    <a:pt x="1807003" y="496212"/>
                  </a:lnTo>
                  <a:lnTo>
                    <a:pt x="1813623" y="486684"/>
                  </a:lnTo>
                  <a:lnTo>
                    <a:pt x="1819448" y="476892"/>
                  </a:lnTo>
                  <a:lnTo>
                    <a:pt x="1825009" y="466835"/>
                  </a:lnTo>
                  <a:lnTo>
                    <a:pt x="1830304" y="456778"/>
                  </a:lnTo>
                  <a:lnTo>
                    <a:pt x="1832952" y="452014"/>
                  </a:lnTo>
                  <a:lnTo>
                    <a:pt x="1835335" y="446456"/>
                  </a:lnTo>
                  <a:lnTo>
                    <a:pt x="1837189" y="440898"/>
                  </a:lnTo>
                  <a:lnTo>
                    <a:pt x="1839307" y="435076"/>
                  </a:lnTo>
                  <a:lnTo>
                    <a:pt x="1841161" y="428724"/>
                  </a:lnTo>
                  <a:lnTo>
                    <a:pt x="1843014" y="422372"/>
                  </a:lnTo>
                  <a:lnTo>
                    <a:pt x="1844868" y="416020"/>
                  </a:lnTo>
                  <a:lnTo>
                    <a:pt x="1846192" y="408874"/>
                  </a:lnTo>
                  <a:lnTo>
                    <a:pt x="1847515" y="401729"/>
                  </a:lnTo>
                  <a:lnTo>
                    <a:pt x="1848575" y="394318"/>
                  </a:lnTo>
                  <a:lnTo>
                    <a:pt x="1849899" y="386908"/>
                  </a:lnTo>
                  <a:lnTo>
                    <a:pt x="1850693" y="379497"/>
                  </a:lnTo>
                  <a:lnTo>
                    <a:pt x="1851487" y="371558"/>
                  </a:lnTo>
                  <a:lnTo>
                    <a:pt x="1851752" y="363618"/>
                  </a:lnTo>
                  <a:lnTo>
                    <a:pt x="1852017" y="355678"/>
                  </a:lnTo>
                  <a:lnTo>
                    <a:pt x="1852282" y="348003"/>
                  </a:lnTo>
                  <a:lnTo>
                    <a:pt x="1852017" y="336093"/>
                  </a:lnTo>
                  <a:lnTo>
                    <a:pt x="1851487" y="324713"/>
                  </a:lnTo>
                  <a:lnTo>
                    <a:pt x="1850428" y="313068"/>
                  </a:lnTo>
                  <a:lnTo>
                    <a:pt x="1849104" y="301953"/>
                  </a:lnTo>
                  <a:lnTo>
                    <a:pt x="1846986" y="290572"/>
                  </a:lnTo>
                  <a:lnTo>
                    <a:pt x="1844603" y="279721"/>
                  </a:lnTo>
                  <a:lnTo>
                    <a:pt x="1841955" y="269135"/>
                  </a:lnTo>
                  <a:lnTo>
                    <a:pt x="1838513" y="258549"/>
                  </a:lnTo>
                  <a:lnTo>
                    <a:pt x="1835335" y="248756"/>
                  </a:lnTo>
                  <a:lnTo>
                    <a:pt x="1831364" y="239493"/>
                  </a:lnTo>
                  <a:lnTo>
                    <a:pt x="1826862" y="230495"/>
                  </a:lnTo>
                  <a:lnTo>
                    <a:pt x="1822361" y="222290"/>
                  </a:lnTo>
                  <a:lnTo>
                    <a:pt x="1817330" y="214615"/>
                  </a:lnTo>
                  <a:lnTo>
                    <a:pt x="1811769" y="207470"/>
                  </a:lnTo>
                  <a:lnTo>
                    <a:pt x="1806209" y="201118"/>
                  </a:lnTo>
                  <a:lnTo>
                    <a:pt x="1803031" y="198207"/>
                  </a:lnTo>
                  <a:lnTo>
                    <a:pt x="1800384" y="195295"/>
                  </a:lnTo>
                  <a:lnTo>
                    <a:pt x="1796147" y="191855"/>
                  </a:lnTo>
                  <a:lnTo>
                    <a:pt x="1791646" y="188679"/>
                  </a:lnTo>
                  <a:lnTo>
                    <a:pt x="1787409" y="185503"/>
                  </a:lnTo>
                  <a:lnTo>
                    <a:pt x="1782643" y="182856"/>
                  </a:lnTo>
                  <a:lnTo>
                    <a:pt x="1777877" y="180474"/>
                  </a:lnTo>
                  <a:lnTo>
                    <a:pt x="1772846" y="178357"/>
                  </a:lnTo>
                  <a:lnTo>
                    <a:pt x="1767550" y="176240"/>
                  </a:lnTo>
                  <a:lnTo>
                    <a:pt x="1761725" y="174652"/>
                  </a:lnTo>
                  <a:lnTo>
                    <a:pt x="1751133" y="172270"/>
                  </a:lnTo>
                  <a:lnTo>
                    <a:pt x="1740807" y="170682"/>
                  </a:lnTo>
                  <a:lnTo>
                    <a:pt x="1731010" y="169623"/>
                  </a:lnTo>
                  <a:lnTo>
                    <a:pt x="1722007" y="169359"/>
                  </a:lnTo>
                  <a:lnTo>
                    <a:pt x="1716711" y="169623"/>
                  </a:lnTo>
                  <a:lnTo>
                    <a:pt x="1711151" y="169888"/>
                  </a:lnTo>
                  <a:lnTo>
                    <a:pt x="1706120" y="170417"/>
                  </a:lnTo>
                  <a:lnTo>
                    <a:pt x="1701354" y="170947"/>
                  </a:lnTo>
                  <a:lnTo>
                    <a:pt x="1696588" y="171741"/>
                  </a:lnTo>
                  <a:lnTo>
                    <a:pt x="1692086" y="172799"/>
                  </a:lnTo>
                  <a:lnTo>
                    <a:pt x="1687585" y="174387"/>
                  </a:lnTo>
                  <a:lnTo>
                    <a:pt x="1683084" y="175711"/>
                  </a:lnTo>
                  <a:lnTo>
                    <a:pt x="1678847" y="177034"/>
                  </a:lnTo>
                  <a:lnTo>
                    <a:pt x="1674610" y="178886"/>
                  </a:lnTo>
                  <a:lnTo>
                    <a:pt x="1670903" y="180739"/>
                  </a:lnTo>
                  <a:lnTo>
                    <a:pt x="1666932" y="182856"/>
                  </a:lnTo>
                  <a:lnTo>
                    <a:pt x="1659253" y="187356"/>
                  </a:lnTo>
                  <a:lnTo>
                    <a:pt x="1651574" y="192384"/>
                  </a:lnTo>
                  <a:lnTo>
                    <a:pt x="1644690" y="197942"/>
                  </a:lnTo>
                  <a:lnTo>
                    <a:pt x="1637805" y="203764"/>
                  </a:lnTo>
                  <a:lnTo>
                    <a:pt x="1631185" y="210645"/>
                  </a:lnTo>
                  <a:lnTo>
                    <a:pt x="1625095" y="217262"/>
                  </a:lnTo>
                  <a:lnTo>
                    <a:pt x="1619005" y="224937"/>
                  </a:lnTo>
                  <a:lnTo>
                    <a:pt x="1613445" y="232612"/>
                  </a:lnTo>
                  <a:lnTo>
                    <a:pt x="1608149" y="240287"/>
                  </a:lnTo>
                  <a:lnTo>
                    <a:pt x="1603118" y="248227"/>
                  </a:lnTo>
                  <a:lnTo>
                    <a:pt x="1598352" y="256431"/>
                  </a:lnTo>
                  <a:lnTo>
                    <a:pt x="1594115" y="264636"/>
                  </a:lnTo>
                  <a:lnTo>
                    <a:pt x="1589879" y="272575"/>
                  </a:lnTo>
                  <a:lnTo>
                    <a:pt x="1586172" y="280515"/>
                  </a:lnTo>
                  <a:lnTo>
                    <a:pt x="1582730" y="288455"/>
                  </a:lnTo>
                  <a:lnTo>
                    <a:pt x="1580082" y="295601"/>
                  </a:lnTo>
                  <a:lnTo>
                    <a:pt x="1574786" y="309628"/>
                  </a:lnTo>
                  <a:lnTo>
                    <a:pt x="1571079" y="321537"/>
                  </a:lnTo>
                  <a:lnTo>
                    <a:pt x="1568167" y="330800"/>
                  </a:lnTo>
                  <a:lnTo>
                    <a:pt x="1566578" y="336623"/>
                  </a:lnTo>
                  <a:lnTo>
                    <a:pt x="1566313" y="339005"/>
                  </a:lnTo>
                  <a:lnTo>
                    <a:pt x="1564724" y="343504"/>
                  </a:lnTo>
                  <a:lnTo>
                    <a:pt x="1563400" y="347738"/>
                  </a:lnTo>
                  <a:lnTo>
                    <a:pt x="1561547" y="351708"/>
                  </a:lnTo>
                  <a:lnTo>
                    <a:pt x="1559164" y="355149"/>
                  </a:lnTo>
                  <a:lnTo>
                    <a:pt x="1556781" y="358589"/>
                  </a:lnTo>
                  <a:lnTo>
                    <a:pt x="1553603" y="361765"/>
                  </a:lnTo>
                  <a:lnTo>
                    <a:pt x="1550426" y="364412"/>
                  </a:lnTo>
                  <a:lnTo>
                    <a:pt x="1547248" y="367058"/>
                  </a:lnTo>
                  <a:lnTo>
                    <a:pt x="1543806" y="369176"/>
                  </a:lnTo>
                  <a:lnTo>
                    <a:pt x="1539834" y="371028"/>
                  </a:lnTo>
                  <a:lnTo>
                    <a:pt x="1535863" y="372352"/>
                  </a:lnTo>
                  <a:lnTo>
                    <a:pt x="1531891" y="373410"/>
                  </a:lnTo>
                  <a:lnTo>
                    <a:pt x="1527654" y="373940"/>
                  </a:lnTo>
                  <a:lnTo>
                    <a:pt x="1523418" y="373940"/>
                  </a:lnTo>
                  <a:lnTo>
                    <a:pt x="1518916" y="373675"/>
                  </a:lnTo>
                  <a:lnTo>
                    <a:pt x="1514680" y="372881"/>
                  </a:lnTo>
                  <a:lnTo>
                    <a:pt x="1510708" y="371822"/>
                  </a:lnTo>
                  <a:lnTo>
                    <a:pt x="1506736" y="370234"/>
                  </a:lnTo>
                  <a:lnTo>
                    <a:pt x="1502764" y="368117"/>
                  </a:lnTo>
                  <a:lnTo>
                    <a:pt x="1499057" y="366000"/>
                  </a:lnTo>
                  <a:lnTo>
                    <a:pt x="1495880" y="363089"/>
                  </a:lnTo>
                  <a:lnTo>
                    <a:pt x="1492967" y="359913"/>
                  </a:lnTo>
                  <a:lnTo>
                    <a:pt x="1490055" y="357001"/>
                  </a:lnTo>
                  <a:lnTo>
                    <a:pt x="1487936" y="353296"/>
                  </a:lnTo>
                  <a:lnTo>
                    <a:pt x="1485818" y="349591"/>
                  </a:lnTo>
                  <a:lnTo>
                    <a:pt x="1484229" y="345621"/>
                  </a:lnTo>
                  <a:lnTo>
                    <a:pt x="1482641" y="341387"/>
                  </a:lnTo>
                  <a:lnTo>
                    <a:pt x="1481582" y="337152"/>
                  </a:lnTo>
                  <a:lnTo>
                    <a:pt x="1481052" y="332653"/>
                  </a:lnTo>
                  <a:lnTo>
                    <a:pt x="1481052" y="328154"/>
                  </a:lnTo>
                  <a:lnTo>
                    <a:pt x="1481317" y="323654"/>
                  </a:lnTo>
                  <a:lnTo>
                    <a:pt x="1482111" y="319420"/>
                  </a:lnTo>
                  <a:lnTo>
                    <a:pt x="1483700" y="312539"/>
                  </a:lnTo>
                  <a:lnTo>
                    <a:pt x="1485553" y="305922"/>
                  </a:lnTo>
                  <a:lnTo>
                    <a:pt x="1488201" y="296924"/>
                  </a:lnTo>
                  <a:lnTo>
                    <a:pt x="1491379" y="286073"/>
                  </a:lnTo>
                  <a:lnTo>
                    <a:pt x="1495615" y="273899"/>
                  </a:lnTo>
                  <a:lnTo>
                    <a:pt x="1500646" y="260401"/>
                  </a:lnTo>
                  <a:lnTo>
                    <a:pt x="1507001" y="245316"/>
                  </a:lnTo>
                  <a:lnTo>
                    <a:pt x="1513885" y="229966"/>
                  </a:lnTo>
                  <a:lnTo>
                    <a:pt x="1517857" y="222026"/>
                  </a:lnTo>
                  <a:lnTo>
                    <a:pt x="1522094" y="213821"/>
                  </a:lnTo>
                  <a:lnTo>
                    <a:pt x="1526860" y="205882"/>
                  </a:lnTo>
                  <a:lnTo>
                    <a:pt x="1531626" y="197677"/>
                  </a:lnTo>
                  <a:lnTo>
                    <a:pt x="1536922" y="189208"/>
                  </a:lnTo>
                  <a:lnTo>
                    <a:pt x="1542747" y="181004"/>
                  </a:lnTo>
                  <a:lnTo>
                    <a:pt x="1548572" y="172799"/>
                  </a:lnTo>
                  <a:lnTo>
                    <a:pt x="1554662" y="164860"/>
                  </a:lnTo>
                  <a:lnTo>
                    <a:pt x="1561547" y="156655"/>
                  </a:lnTo>
                  <a:lnTo>
                    <a:pt x="1568431" y="148715"/>
                  </a:lnTo>
                  <a:lnTo>
                    <a:pt x="1575845" y="141305"/>
                  </a:lnTo>
                  <a:lnTo>
                    <a:pt x="1583789" y="133630"/>
                  </a:lnTo>
                  <a:lnTo>
                    <a:pt x="1591997" y="126484"/>
                  </a:lnTo>
                  <a:lnTo>
                    <a:pt x="1600735" y="119603"/>
                  </a:lnTo>
                  <a:lnTo>
                    <a:pt x="1607090" y="115369"/>
                  </a:lnTo>
                  <a:lnTo>
                    <a:pt x="1613180" y="111134"/>
                  </a:lnTo>
                  <a:lnTo>
                    <a:pt x="1619535" y="106899"/>
                  </a:lnTo>
                  <a:lnTo>
                    <a:pt x="1626419" y="103194"/>
                  </a:lnTo>
                  <a:lnTo>
                    <a:pt x="1633304" y="99489"/>
                  </a:lnTo>
                  <a:lnTo>
                    <a:pt x="1640453" y="96313"/>
                  </a:lnTo>
                  <a:lnTo>
                    <a:pt x="1647867" y="93137"/>
                  </a:lnTo>
                  <a:lnTo>
                    <a:pt x="1655281" y="90226"/>
                  </a:lnTo>
                  <a:lnTo>
                    <a:pt x="1663225" y="87844"/>
                  </a:lnTo>
                  <a:lnTo>
                    <a:pt x="1671168" y="85462"/>
                  </a:lnTo>
                  <a:lnTo>
                    <a:pt x="1678847" y="83874"/>
                  </a:lnTo>
                  <a:lnTo>
                    <a:pt x="1687320" y="82286"/>
                  </a:lnTo>
                  <a:lnTo>
                    <a:pt x="1695793" y="80698"/>
                  </a:lnTo>
                  <a:lnTo>
                    <a:pt x="1704266" y="79904"/>
                  </a:lnTo>
                  <a:lnTo>
                    <a:pt x="1713004" y="79375"/>
                  </a:lnTo>
                  <a:close/>
                  <a:moveTo>
                    <a:pt x="409575" y="0"/>
                  </a:moveTo>
                  <a:lnTo>
                    <a:pt x="1528763" y="0"/>
                  </a:lnTo>
                  <a:lnTo>
                    <a:pt x="1528763" y="95250"/>
                  </a:lnTo>
                  <a:lnTo>
                    <a:pt x="409575" y="95250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0AC3BD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思源黑体 CN Light" panose="020B0300000000000000" charset="-122"/>
              </a:endParaRPr>
            </a:p>
          </p:txBody>
        </p:sp>
        <p:sp>
          <p:nvSpPr>
            <p:cNvPr id="20" name="圆角矩形 19"/>
            <p:cNvSpPr/>
            <p:nvPr>
              <p:custDataLst>
                <p:tags r:id="rId3"/>
              </p:custDataLst>
            </p:nvPr>
          </p:nvSpPr>
          <p:spPr>
            <a:xfrm>
              <a:off x="4398" y="3552"/>
              <a:ext cx="1808" cy="750"/>
            </a:xfrm>
            <a:prstGeom prst="roundRect">
              <a:avLst>
                <a:gd name="adj" fmla="val 0"/>
              </a:avLst>
            </a:prstGeom>
            <a:solidFill>
              <a:srgbClr val="0AC3B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latin typeface="思源黑体 CN Medium" panose="020B0600000000000000" charset="-122"/>
                  <a:ea typeface="思源黑体 CN Medium" panose="020B0600000000000000" charset="-122"/>
                </a:rPr>
                <a:t>202X</a:t>
              </a:r>
            </a:p>
          </p:txBody>
        </p:sp>
        <p:sp>
          <p:nvSpPr>
            <p:cNvPr id="31" name="矩形 30"/>
            <p:cNvSpPr/>
            <p:nvPr>
              <p:custDataLst>
                <p:tags r:id="rId4"/>
              </p:custDataLst>
            </p:nvPr>
          </p:nvSpPr>
          <p:spPr>
            <a:xfrm>
              <a:off x="6578" y="3381"/>
              <a:ext cx="11522" cy="1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0" y="6105525"/>
            <a:ext cx="752475" cy="752475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20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产品介绍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20819" y="1715770"/>
            <a:ext cx="5420766" cy="3929521"/>
            <a:chOff x="825" y="2175"/>
            <a:chExt cx="6693" cy="4466"/>
          </a:xfrm>
        </p:grpSpPr>
        <p:sp>
          <p:nvSpPr>
            <p:cNvPr id="7" name="Freeform 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378" y="3947"/>
              <a:ext cx="1537" cy="2158"/>
            </a:xfrm>
            <a:custGeom>
              <a:avLst/>
              <a:gdLst>
                <a:gd name="T0" fmla="*/ 487362 w 615"/>
                <a:gd name="T1" fmla="*/ 0 h 863"/>
                <a:gd name="T2" fmla="*/ 731837 w 615"/>
                <a:gd name="T3" fmla="*/ 690563 h 863"/>
                <a:gd name="T4" fmla="*/ 976312 w 615"/>
                <a:gd name="T5" fmla="*/ 1370013 h 863"/>
                <a:gd name="T6" fmla="*/ 487362 w 615"/>
                <a:gd name="T7" fmla="*/ 1370013 h 863"/>
                <a:gd name="T8" fmla="*/ 0 w 615"/>
                <a:gd name="T9" fmla="*/ 1370013 h 863"/>
                <a:gd name="T10" fmla="*/ 244475 w 615"/>
                <a:gd name="T11" fmla="*/ 690563 h 863"/>
                <a:gd name="T12" fmla="*/ 487362 w 615"/>
                <a:gd name="T13" fmla="*/ 0 h 8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5"/>
                <a:gd name="T22" fmla="*/ 0 h 863"/>
                <a:gd name="T23" fmla="*/ 615 w 615"/>
                <a:gd name="T24" fmla="*/ 863 h 8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AC3BD"/>
            </a:solidFill>
            <a:ln>
              <a:noFill/>
            </a:ln>
          </p:spPr>
          <p:txBody>
            <a:bodyPr/>
            <a:lstStyle/>
            <a:p>
              <a:endParaRPr lang="zh-CN" altLang="en-US" sz="1400">
                <a:solidFill>
                  <a:schemeClr val="tx1"/>
                </a:solidFill>
                <a:ea typeface="思源黑体 CN Light" panose="020B0300000000000000" charset="-122"/>
              </a:endParaRPr>
            </a:p>
          </p:txBody>
        </p:sp>
        <p:sp>
          <p:nvSpPr>
            <p:cNvPr id="8" name="Freeform 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075" y="5085"/>
              <a:ext cx="1538" cy="1020"/>
            </a:xfrm>
            <a:custGeom>
              <a:avLst/>
              <a:gdLst>
                <a:gd name="T0" fmla="*/ 488950 w 615"/>
                <a:gd name="T1" fmla="*/ 0 h 408"/>
                <a:gd name="T2" fmla="*/ 731838 w 615"/>
                <a:gd name="T3" fmla="*/ 319088 h 408"/>
                <a:gd name="T4" fmla="*/ 976313 w 615"/>
                <a:gd name="T5" fmla="*/ 647700 h 408"/>
                <a:gd name="T6" fmla="*/ 488950 w 615"/>
                <a:gd name="T7" fmla="*/ 647700 h 408"/>
                <a:gd name="T8" fmla="*/ 0 w 615"/>
                <a:gd name="T9" fmla="*/ 647700 h 408"/>
                <a:gd name="T10" fmla="*/ 244475 w 615"/>
                <a:gd name="T11" fmla="*/ 319088 h 408"/>
                <a:gd name="T12" fmla="*/ 488950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5"/>
                <a:gd name="T22" fmla="*/ 0 h 408"/>
                <a:gd name="T23" fmla="*/ 615 w 615"/>
                <a:gd name="T24" fmla="*/ 408 h 4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zh-CN" altLang="en-US" sz="1400">
                <a:solidFill>
                  <a:schemeClr val="tx1"/>
                </a:solidFill>
                <a:ea typeface="思源黑体 CN Light" panose="020B0300000000000000" charset="-122"/>
              </a:endParaRPr>
            </a:p>
          </p:txBody>
        </p:sp>
        <p:sp>
          <p:nvSpPr>
            <p:cNvPr id="9" name="Freeform 7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25" y="5837"/>
              <a:ext cx="1535" cy="268"/>
            </a:xfrm>
            <a:custGeom>
              <a:avLst/>
              <a:gdLst>
                <a:gd name="T0" fmla="*/ 487363 w 614"/>
                <a:gd name="T1" fmla="*/ 0 h 107"/>
                <a:gd name="T2" fmla="*/ 730250 w 614"/>
                <a:gd name="T3" fmla="*/ 84138 h 107"/>
                <a:gd name="T4" fmla="*/ 974725 w 614"/>
                <a:gd name="T5" fmla="*/ 169863 h 107"/>
                <a:gd name="T6" fmla="*/ 487363 w 614"/>
                <a:gd name="T7" fmla="*/ 169863 h 107"/>
                <a:gd name="T8" fmla="*/ 0 w 614"/>
                <a:gd name="T9" fmla="*/ 169863 h 107"/>
                <a:gd name="T10" fmla="*/ 242888 w 614"/>
                <a:gd name="T11" fmla="*/ 84138 h 107"/>
                <a:gd name="T12" fmla="*/ 487363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107"/>
                <a:gd name="T23" fmla="*/ 614 w 614"/>
                <a:gd name="T24" fmla="*/ 107 h 1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AC3BD"/>
            </a:solidFill>
            <a:ln>
              <a:noFill/>
            </a:ln>
          </p:spPr>
          <p:txBody>
            <a:bodyPr/>
            <a:lstStyle/>
            <a:p>
              <a:endParaRPr lang="zh-CN" altLang="en-US" sz="1400">
                <a:solidFill>
                  <a:schemeClr val="tx1"/>
                </a:solidFill>
                <a:ea typeface="思源黑体 CN Light" panose="020B0300000000000000" charset="-122"/>
              </a:endParaRPr>
            </a:p>
          </p:txBody>
        </p:sp>
        <p:sp>
          <p:nvSpPr>
            <p:cNvPr id="5" name="Freeform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80" y="2692"/>
              <a:ext cx="1535" cy="3413"/>
            </a:xfrm>
            <a:custGeom>
              <a:avLst/>
              <a:gdLst>
                <a:gd name="T0" fmla="*/ 487363 w 614"/>
                <a:gd name="T1" fmla="*/ 0 h 1365"/>
                <a:gd name="T2" fmla="*/ 731838 w 614"/>
                <a:gd name="T3" fmla="*/ 1082675 h 1365"/>
                <a:gd name="T4" fmla="*/ 974725 w 614"/>
                <a:gd name="T5" fmla="*/ 2166938 h 1365"/>
                <a:gd name="T6" fmla="*/ 487363 w 614"/>
                <a:gd name="T7" fmla="*/ 2166938 h 1365"/>
                <a:gd name="T8" fmla="*/ 0 w 614"/>
                <a:gd name="T9" fmla="*/ 2166938 h 1365"/>
                <a:gd name="T10" fmla="*/ 244475 w 614"/>
                <a:gd name="T11" fmla="*/ 1082675 h 1365"/>
                <a:gd name="T12" fmla="*/ 487363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1365"/>
                <a:gd name="T23" fmla="*/ 614 w 614"/>
                <a:gd name="T24" fmla="*/ 1365 h 13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zh-CN" altLang="en-US" sz="1400">
                <a:solidFill>
                  <a:schemeClr val="tx1"/>
                </a:solidFill>
                <a:ea typeface="思源黑体 CN Light" panose="020B0300000000000000" charset="-122"/>
              </a:endParaRPr>
            </a:p>
          </p:txBody>
        </p:sp>
        <p:sp>
          <p:nvSpPr>
            <p:cNvPr id="16" name="Freeform 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983" y="4515"/>
              <a:ext cx="1535" cy="1590"/>
            </a:xfrm>
            <a:custGeom>
              <a:avLst/>
              <a:gdLst>
                <a:gd name="T0" fmla="*/ 487363 w 614"/>
                <a:gd name="T1" fmla="*/ 0 h 636"/>
                <a:gd name="T2" fmla="*/ 731838 w 614"/>
                <a:gd name="T3" fmla="*/ 509588 h 636"/>
                <a:gd name="T4" fmla="*/ 974725 w 614"/>
                <a:gd name="T5" fmla="*/ 1009650 h 636"/>
                <a:gd name="T6" fmla="*/ 487363 w 614"/>
                <a:gd name="T7" fmla="*/ 1009650 h 636"/>
                <a:gd name="T8" fmla="*/ 0 w 614"/>
                <a:gd name="T9" fmla="*/ 1009650 h 636"/>
                <a:gd name="T10" fmla="*/ 244475 w 614"/>
                <a:gd name="T11" fmla="*/ 509588 h 636"/>
                <a:gd name="T12" fmla="*/ 487363 w 614"/>
                <a:gd name="T13" fmla="*/ 0 h 6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636"/>
                <a:gd name="T23" fmla="*/ 614 w 614"/>
                <a:gd name="T24" fmla="*/ 636 h 6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AC3BD"/>
            </a:solidFill>
            <a:ln>
              <a:noFill/>
            </a:ln>
          </p:spPr>
          <p:txBody>
            <a:bodyPr/>
            <a:lstStyle/>
            <a:p>
              <a:endParaRPr lang="zh-CN" altLang="en-US" sz="1400">
                <a:solidFill>
                  <a:schemeClr val="tx1"/>
                </a:solidFill>
                <a:ea typeface="思源黑体 CN Light" panose="020B0300000000000000" charset="-122"/>
              </a:endParaRPr>
            </a:p>
          </p:txBody>
        </p:sp>
        <p:sp>
          <p:nvSpPr>
            <p:cNvPr id="18" name="TextBox 28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235" y="5237"/>
              <a:ext cx="58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18</a:t>
              </a:r>
            </a:p>
          </p:txBody>
        </p:sp>
        <p:sp>
          <p:nvSpPr>
            <p:cNvPr id="19" name="TextBox 28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182" y="6292"/>
              <a:ext cx="76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标题</a:t>
              </a:r>
            </a:p>
          </p:txBody>
        </p:sp>
        <p:sp>
          <p:nvSpPr>
            <p:cNvPr id="20" name="TextBox 28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394" y="6292"/>
              <a:ext cx="76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标题</a:t>
              </a:r>
            </a:p>
          </p:txBody>
        </p:sp>
        <p:sp>
          <p:nvSpPr>
            <p:cNvPr id="22" name="TextBox 28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570" y="6292"/>
              <a:ext cx="76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标题</a:t>
              </a:r>
            </a:p>
          </p:txBody>
        </p:sp>
        <p:sp>
          <p:nvSpPr>
            <p:cNvPr id="2" name="TextBox 28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000" y="6292"/>
              <a:ext cx="76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标题</a:t>
              </a:r>
            </a:p>
          </p:txBody>
        </p:sp>
        <p:sp>
          <p:nvSpPr>
            <p:cNvPr id="3" name="TextBox 28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349" y="6292"/>
              <a:ext cx="76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标题</a:t>
              </a:r>
            </a:p>
          </p:txBody>
        </p:sp>
        <p:sp>
          <p:nvSpPr>
            <p:cNvPr id="6" name="TextBox 28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470" y="4557"/>
              <a:ext cx="58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38</a:t>
              </a:r>
            </a:p>
          </p:txBody>
        </p:sp>
        <p:sp>
          <p:nvSpPr>
            <p:cNvPr id="4" name="TextBox 29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750" y="3307"/>
              <a:ext cx="58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97</a:t>
              </a:r>
            </a:p>
          </p:txBody>
        </p:sp>
        <p:sp>
          <p:nvSpPr>
            <p:cNvPr id="10" name="TextBox 29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075" y="2175"/>
              <a:ext cx="73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125</a:t>
              </a:r>
            </a:p>
          </p:txBody>
        </p:sp>
        <p:sp>
          <p:nvSpPr>
            <p:cNvPr id="29" name="TextBox 29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400" y="3957"/>
              <a:ext cx="58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Arial" panose="020B0604020202020204" pitchFamily="34" charset="0"/>
                </a:rPr>
                <a:t>55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203440" y="1875155"/>
            <a:ext cx="4001770" cy="3515995"/>
            <a:chOff x="12151" y="2953"/>
            <a:chExt cx="6302" cy="5537"/>
          </a:xfrm>
        </p:grpSpPr>
        <p:sp>
          <p:nvSpPr>
            <p:cNvPr id="12" name="TextBox 34"/>
            <p:cNvSpPr txBox="1"/>
            <p:nvPr>
              <p:custDataLst>
                <p:tags r:id="rId1"/>
              </p:custDataLst>
            </p:nvPr>
          </p:nvSpPr>
          <p:spPr bwMode="auto">
            <a:xfrm>
              <a:off x="12151" y="3608"/>
              <a:ext cx="6302" cy="1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 bwMode="auto">
            <a:xfrm>
              <a:off x="12151" y="2953"/>
              <a:ext cx="4313" cy="6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14" name="TextBox 34"/>
            <p:cNvSpPr txBox="1"/>
            <p:nvPr>
              <p:custDataLst>
                <p:tags r:id="rId3"/>
              </p:custDataLst>
            </p:nvPr>
          </p:nvSpPr>
          <p:spPr bwMode="auto">
            <a:xfrm>
              <a:off x="12151" y="6720"/>
              <a:ext cx="6302" cy="1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 bwMode="auto">
            <a:xfrm>
              <a:off x="12151" y="6065"/>
              <a:ext cx="4315" cy="6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19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产品介绍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1580515" y="1304925"/>
            <a:ext cx="9030970" cy="4416425"/>
            <a:chOff x="1917" y="2534"/>
            <a:chExt cx="15585" cy="7619"/>
          </a:xfrm>
        </p:grpSpPr>
        <p:sp>
          <p:nvSpPr>
            <p:cNvPr id="45" name="iṧ1iḍe"/>
            <p:cNvSpPr/>
            <p:nvPr>
              <p:custDataLst>
                <p:tags r:id="rId2"/>
              </p:custDataLst>
            </p:nvPr>
          </p:nvSpPr>
          <p:spPr bwMode="auto">
            <a:xfrm>
              <a:off x="15263" y="4526"/>
              <a:ext cx="949" cy="681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1300">
                <a:cs typeface="+mn-ea"/>
                <a:sym typeface="+mn-lt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917" y="2534"/>
              <a:ext cx="15585" cy="7619"/>
              <a:chOff x="1917" y="2859"/>
              <a:chExt cx="15585" cy="7619"/>
            </a:xfrm>
          </p:grpSpPr>
          <p:sp>
            <p:nvSpPr>
              <p:cNvPr id="47" name="îsḷiḋê"/>
              <p:cNvSpPr/>
              <p:nvPr>
                <p:custDataLst>
                  <p:tags r:id="rId3"/>
                </p:custDataLst>
              </p:nvPr>
            </p:nvSpPr>
            <p:spPr>
              <a:xfrm rot="20223228">
                <a:off x="5982" y="3965"/>
                <a:ext cx="1625" cy="914"/>
              </a:xfrm>
              <a:prstGeom prst="rightArrow">
                <a:avLst/>
              </a:prstGeom>
              <a:solidFill>
                <a:schemeClr val="bg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400">
                  <a:cs typeface="+mn-ea"/>
                  <a:sym typeface="+mn-lt"/>
                </a:endParaRPr>
              </a:p>
            </p:txBody>
          </p:sp>
          <p:sp>
            <p:nvSpPr>
              <p:cNvPr id="48" name="iṥ1idè"/>
              <p:cNvSpPr/>
              <p:nvPr>
                <p:custDataLst>
                  <p:tags r:id="rId4"/>
                </p:custDataLst>
              </p:nvPr>
            </p:nvSpPr>
            <p:spPr>
              <a:xfrm rot="1376772" flipH="1">
                <a:off x="12254" y="4158"/>
                <a:ext cx="1625" cy="914"/>
              </a:xfrm>
              <a:prstGeom prst="rightArrow">
                <a:avLst/>
              </a:prstGeom>
              <a:solidFill>
                <a:schemeClr val="bg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400" dirty="0">
                  <a:cs typeface="+mn-ea"/>
                  <a:sym typeface="+mn-lt"/>
                </a:endParaRPr>
              </a:p>
            </p:txBody>
          </p:sp>
          <p:cxnSp>
            <p:nvCxnSpPr>
              <p:cNvPr id="49" name="ï$1îḋe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6854" y="7383"/>
                <a:ext cx="0" cy="2292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íšḻidê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12789" y="7383"/>
                <a:ext cx="0" cy="2292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组合 50"/>
              <p:cNvGrpSpPr/>
              <p:nvPr/>
            </p:nvGrpSpPr>
            <p:grpSpPr>
              <a:xfrm>
                <a:off x="1917" y="3825"/>
                <a:ext cx="3750" cy="6653"/>
                <a:chOff x="1217300" y="2428712"/>
                <a:chExt cx="2381468" cy="4224980"/>
              </a:xfrm>
            </p:grpSpPr>
            <p:grpSp>
              <p:nvGrpSpPr>
                <p:cNvPr id="52" name="ïṡḷïḓè"/>
                <p:cNvGrpSpPr/>
                <p:nvPr/>
              </p:nvGrpSpPr>
              <p:grpSpPr>
                <a:xfrm>
                  <a:off x="1772863" y="2428712"/>
                  <a:ext cx="1372989" cy="1364668"/>
                  <a:chOff x="2080826" y="2428714"/>
                  <a:chExt cx="1372989" cy="1364668"/>
                </a:xfrm>
              </p:grpSpPr>
              <p:sp>
                <p:nvSpPr>
                  <p:cNvPr id="53" name="íŝḻíďé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 flipV="1">
                    <a:off x="2080826" y="2428714"/>
                    <a:ext cx="1372989" cy="1364668"/>
                  </a:xfrm>
                  <a:prstGeom prst="diamond">
                    <a:avLst/>
                  </a:prstGeom>
                  <a:solidFill>
                    <a:srgbClr val="0AC3BD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sz="1400">
                      <a:solidFill>
                        <a:schemeClr val="accent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" name="ïšḷíḍê"/>
                  <p:cNvSpPr/>
                  <p:nvPr>
                    <p:custDataLst>
                      <p:tags r:id="rId18"/>
                    </p:custDataLst>
                  </p:nvPr>
                </p:nvSpPr>
                <p:spPr bwMode="auto">
                  <a:xfrm>
                    <a:off x="2543731" y="2930106"/>
                    <a:ext cx="447179" cy="361885"/>
                  </a:xfrm>
                  <a:custGeom>
                    <a:avLst/>
                    <a:gdLst>
                      <a:gd name="connsiteX0" fmla="*/ 355420 w 607568"/>
                      <a:gd name="connsiteY0" fmla="*/ 250307 h 491771"/>
                      <a:gd name="connsiteX1" fmla="*/ 352312 w 607568"/>
                      <a:gd name="connsiteY1" fmla="*/ 251812 h 491771"/>
                      <a:gd name="connsiteX2" fmla="*/ 321042 w 607568"/>
                      <a:gd name="connsiteY2" fmla="*/ 289814 h 491771"/>
                      <a:gd name="connsiteX3" fmla="*/ 321513 w 607568"/>
                      <a:gd name="connsiteY3" fmla="*/ 295364 h 491771"/>
                      <a:gd name="connsiteX4" fmla="*/ 369736 w 607568"/>
                      <a:gd name="connsiteY4" fmla="*/ 338257 h 491771"/>
                      <a:gd name="connsiteX5" fmla="*/ 371997 w 607568"/>
                      <a:gd name="connsiteY5" fmla="*/ 339104 h 491771"/>
                      <a:gd name="connsiteX6" fmla="*/ 373127 w 607568"/>
                      <a:gd name="connsiteY6" fmla="*/ 338916 h 491771"/>
                      <a:gd name="connsiteX7" fmla="*/ 375293 w 607568"/>
                      <a:gd name="connsiteY7" fmla="*/ 336282 h 491771"/>
                      <a:gd name="connsiteX8" fmla="*/ 383676 w 607568"/>
                      <a:gd name="connsiteY8" fmla="*/ 279467 h 491771"/>
                      <a:gd name="connsiteX9" fmla="*/ 376424 w 607568"/>
                      <a:gd name="connsiteY9" fmla="*/ 263287 h 491771"/>
                      <a:gd name="connsiteX10" fmla="*/ 357681 w 607568"/>
                      <a:gd name="connsiteY10" fmla="*/ 250965 h 491771"/>
                      <a:gd name="connsiteX11" fmla="*/ 355420 w 607568"/>
                      <a:gd name="connsiteY11" fmla="*/ 250307 h 491771"/>
                      <a:gd name="connsiteX12" fmla="*/ 258879 w 607568"/>
                      <a:gd name="connsiteY12" fmla="*/ 250307 h 491771"/>
                      <a:gd name="connsiteX13" fmla="*/ 256712 w 607568"/>
                      <a:gd name="connsiteY13" fmla="*/ 250965 h 491771"/>
                      <a:gd name="connsiteX14" fmla="*/ 237969 w 607568"/>
                      <a:gd name="connsiteY14" fmla="*/ 263287 h 491771"/>
                      <a:gd name="connsiteX15" fmla="*/ 230717 w 607568"/>
                      <a:gd name="connsiteY15" fmla="*/ 279467 h 491771"/>
                      <a:gd name="connsiteX16" fmla="*/ 239100 w 607568"/>
                      <a:gd name="connsiteY16" fmla="*/ 336282 h 491771"/>
                      <a:gd name="connsiteX17" fmla="*/ 241266 w 607568"/>
                      <a:gd name="connsiteY17" fmla="*/ 338916 h 491771"/>
                      <a:gd name="connsiteX18" fmla="*/ 242396 w 607568"/>
                      <a:gd name="connsiteY18" fmla="*/ 339104 h 491771"/>
                      <a:gd name="connsiteX19" fmla="*/ 244657 w 607568"/>
                      <a:gd name="connsiteY19" fmla="*/ 338257 h 491771"/>
                      <a:gd name="connsiteX20" fmla="*/ 292880 w 607568"/>
                      <a:gd name="connsiteY20" fmla="*/ 295364 h 491771"/>
                      <a:gd name="connsiteX21" fmla="*/ 293351 w 607568"/>
                      <a:gd name="connsiteY21" fmla="*/ 289814 h 491771"/>
                      <a:gd name="connsiteX22" fmla="*/ 261987 w 607568"/>
                      <a:gd name="connsiteY22" fmla="*/ 251812 h 491771"/>
                      <a:gd name="connsiteX23" fmla="*/ 258879 w 607568"/>
                      <a:gd name="connsiteY23" fmla="*/ 250307 h 491771"/>
                      <a:gd name="connsiteX24" fmla="*/ 500465 w 607568"/>
                      <a:gd name="connsiteY24" fmla="*/ 66049 h 491771"/>
                      <a:gd name="connsiteX25" fmla="*/ 565743 w 607568"/>
                      <a:gd name="connsiteY25" fmla="*/ 130673 h 491771"/>
                      <a:gd name="connsiteX26" fmla="*/ 566120 w 607568"/>
                      <a:gd name="connsiteY26" fmla="*/ 130673 h 491771"/>
                      <a:gd name="connsiteX27" fmla="*/ 580250 w 607568"/>
                      <a:gd name="connsiteY27" fmla="*/ 160962 h 491771"/>
                      <a:gd name="connsiteX28" fmla="*/ 560939 w 607568"/>
                      <a:gd name="connsiteY28" fmla="*/ 182503 h 491771"/>
                      <a:gd name="connsiteX29" fmla="*/ 531927 w 607568"/>
                      <a:gd name="connsiteY29" fmla="*/ 223799 h 491771"/>
                      <a:gd name="connsiteX30" fmla="*/ 528253 w 607568"/>
                      <a:gd name="connsiteY30" fmla="*/ 234240 h 491771"/>
                      <a:gd name="connsiteX31" fmla="*/ 530797 w 607568"/>
                      <a:gd name="connsiteY31" fmla="*/ 246281 h 491771"/>
                      <a:gd name="connsiteX32" fmla="*/ 545868 w 607568"/>
                      <a:gd name="connsiteY32" fmla="*/ 261143 h 491771"/>
                      <a:gd name="connsiteX33" fmla="*/ 558961 w 607568"/>
                      <a:gd name="connsiteY33" fmla="*/ 263777 h 491771"/>
                      <a:gd name="connsiteX34" fmla="*/ 597299 w 607568"/>
                      <a:gd name="connsiteY34" fmla="*/ 301968 h 491771"/>
                      <a:gd name="connsiteX35" fmla="*/ 607002 w 607568"/>
                      <a:gd name="connsiteY35" fmla="*/ 350788 h 491771"/>
                      <a:gd name="connsiteX36" fmla="*/ 601256 w 607568"/>
                      <a:gd name="connsiteY36" fmla="*/ 373835 h 491771"/>
                      <a:gd name="connsiteX37" fmla="*/ 579685 w 607568"/>
                      <a:gd name="connsiteY37" fmla="*/ 384088 h 491771"/>
                      <a:gd name="connsiteX38" fmla="*/ 490386 w 607568"/>
                      <a:gd name="connsiteY38" fmla="*/ 384088 h 491771"/>
                      <a:gd name="connsiteX39" fmla="*/ 467685 w 607568"/>
                      <a:gd name="connsiteY39" fmla="*/ 310058 h 491771"/>
                      <a:gd name="connsiteX40" fmla="*/ 431702 w 607568"/>
                      <a:gd name="connsiteY40" fmla="*/ 267445 h 491771"/>
                      <a:gd name="connsiteX41" fmla="*/ 441969 w 607568"/>
                      <a:gd name="connsiteY41" fmla="*/ 263777 h 491771"/>
                      <a:gd name="connsiteX42" fmla="*/ 455157 w 607568"/>
                      <a:gd name="connsiteY42" fmla="*/ 261237 h 491771"/>
                      <a:gd name="connsiteX43" fmla="*/ 470228 w 607568"/>
                      <a:gd name="connsiteY43" fmla="*/ 246281 h 491771"/>
                      <a:gd name="connsiteX44" fmla="*/ 472677 w 607568"/>
                      <a:gd name="connsiteY44" fmla="*/ 234240 h 491771"/>
                      <a:gd name="connsiteX45" fmla="*/ 469098 w 607568"/>
                      <a:gd name="connsiteY45" fmla="*/ 223893 h 491771"/>
                      <a:gd name="connsiteX46" fmla="*/ 439991 w 607568"/>
                      <a:gd name="connsiteY46" fmla="*/ 182503 h 491771"/>
                      <a:gd name="connsiteX47" fmla="*/ 426144 w 607568"/>
                      <a:gd name="connsiteY47" fmla="*/ 172720 h 491771"/>
                      <a:gd name="connsiteX48" fmla="*/ 441404 w 607568"/>
                      <a:gd name="connsiteY48" fmla="*/ 143278 h 491771"/>
                      <a:gd name="connsiteX49" fmla="*/ 439708 w 607568"/>
                      <a:gd name="connsiteY49" fmla="*/ 107438 h 491771"/>
                      <a:gd name="connsiteX50" fmla="*/ 500465 w 607568"/>
                      <a:gd name="connsiteY50" fmla="*/ 66049 h 491771"/>
                      <a:gd name="connsiteX51" fmla="*/ 107100 w 607568"/>
                      <a:gd name="connsiteY51" fmla="*/ 66049 h 491771"/>
                      <a:gd name="connsiteX52" fmla="*/ 171341 w 607568"/>
                      <a:gd name="connsiteY52" fmla="*/ 123618 h 491771"/>
                      <a:gd name="connsiteX53" fmla="*/ 172849 w 607568"/>
                      <a:gd name="connsiteY53" fmla="*/ 143278 h 491771"/>
                      <a:gd name="connsiteX54" fmla="*/ 184246 w 607568"/>
                      <a:gd name="connsiteY54" fmla="*/ 168205 h 491771"/>
                      <a:gd name="connsiteX55" fmla="*/ 167574 w 607568"/>
                      <a:gd name="connsiteY55" fmla="*/ 182503 h 491771"/>
                      <a:gd name="connsiteX56" fmla="*/ 138468 w 607568"/>
                      <a:gd name="connsiteY56" fmla="*/ 223799 h 491771"/>
                      <a:gd name="connsiteX57" fmla="*/ 134794 w 607568"/>
                      <a:gd name="connsiteY57" fmla="*/ 234240 h 491771"/>
                      <a:gd name="connsiteX58" fmla="*/ 137337 w 607568"/>
                      <a:gd name="connsiteY58" fmla="*/ 246281 h 491771"/>
                      <a:gd name="connsiteX59" fmla="*/ 152408 w 607568"/>
                      <a:gd name="connsiteY59" fmla="*/ 261143 h 491771"/>
                      <a:gd name="connsiteX60" fmla="*/ 165596 w 607568"/>
                      <a:gd name="connsiteY60" fmla="*/ 263777 h 491771"/>
                      <a:gd name="connsiteX61" fmla="*/ 179442 w 607568"/>
                      <a:gd name="connsiteY61" fmla="*/ 268856 h 491771"/>
                      <a:gd name="connsiteX62" fmla="*/ 146662 w 607568"/>
                      <a:gd name="connsiteY62" fmla="*/ 310058 h 491771"/>
                      <a:gd name="connsiteX63" fmla="*/ 123867 w 607568"/>
                      <a:gd name="connsiteY63" fmla="*/ 384088 h 491771"/>
                      <a:gd name="connsiteX64" fmla="*/ 27883 w 607568"/>
                      <a:gd name="connsiteY64" fmla="*/ 384088 h 491771"/>
                      <a:gd name="connsiteX65" fmla="*/ 6312 w 607568"/>
                      <a:gd name="connsiteY65" fmla="*/ 373835 h 491771"/>
                      <a:gd name="connsiteX66" fmla="*/ 566 w 607568"/>
                      <a:gd name="connsiteY66" fmla="*/ 350788 h 491771"/>
                      <a:gd name="connsiteX67" fmla="*/ 10268 w 607568"/>
                      <a:gd name="connsiteY67" fmla="*/ 301968 h 491771"/>
                      <a:gd name="connsiteX68" fmla="*/ 48606 w 607568"/>
                      <a:gd name="connsiteY68" fmla="*/ 263777 h 491771"/>
                      <a:gd name="connsiteX69" fmla="*/ 61699 w 607568"/>
                      <a:gd name="connsiteY69" fmla="*/ 261237 h 491771"/>
                      <a:gd name="connsiteX70" fmla="*/ 76770 w 607568"/>
                      <a:gd name="connsiteY70" fmla="*/ 246281 h 491771"/>
                      <a:gd name="connsiteX71" fmla="*/ 79313 w 607568"/>
                      <a:gd name="connsiteY71" fmla="*/ 234240 h 491771"/>
                      <a:gd name="connsiteX72" fmla="*/ 75639 w 607568"/>
                      <a:gd name="connsiteY72" fmla="*/ 223893 h 491771"/>
                      <a:gd name="connsiteX73" fmla="*/ 46628 w 607568"/>
                      <a:gd name="connsiteY73" fmla="*/ 182503 h 491771"/>
                      <a:gd name="connsiteX74" fmla="*/ 27318 w 607568"/>
                      <a:gd name="connsiteY74" fmla="*/ 160962 h 491771"/>
                      <a:gd name="connsiteX75" fmla="*/ 41447 w 607568"/>
                      <a:gd name="connsiteY75" fmla="*/ 130673 h 491771"/>
                      <a:gd name="connsiteX76" fmla="*/ 41824 w 607568"/>
                      <a:gd name="connsiteY76" fmla="*/ 130673 h 491771"/>
                      <a:gd name="connsiteX77" fmla="*/ 107100 w 607568"/>
                      <a:gd name="connsiteY77" fmla="*/ 66049 h 491771"/>
                      <a:gd name="connsiteX78" fmla="*/ 298626 w 607568"/>
                      <a:gd name="connsiteY78" fmla="*/ 0 h 491771"/>
                      <a:gd name="connsiteX79" fmla="*/ 315956 w 607568"/>
                      <a:gd name="connsiteY79" fmla="*/ 0 h 491771"/>
                      <a:gd name="connsiteX80" fmla="*/ 401854 w 607568"/>
                      <a:gd name="connsiteY80" fmla="*/ 85787 h 491771"/>
                      <a:gd name="connsiteX81" fmla="*/ 401854 w 607568"/>
                      <a:gd name="connsiteY81" fmla="*/ 95476 h 491771"/>
                      <a:gd name="connsiteX82" fmla="*/ 421633 w 607568"/>
                      <a:gd name="connsiteY82" fmla="*/ 138840 h 491771"/>
                      <a:gd name="connsiteX83" fmla="*/ 417960 w 607568"/>
                      <a:gd name="connsiteY83" fmla="*/ 149281 h 491771"/>
                      <a:gd name="connsiteX84" fmla="*/ 417112 w 607568"/>
                      <a:gd name="connsiteY84" fmla="*/ 151068 h 491771"/>
                      <a:gd name="connsiteX85" fmla="*/ 411273 w 607568"/>
                      <a:gd name="connsiteY85" fmla="*/ 159534 h 491771"/>
                      <a:gd name="connsiteX86" fmla="*/ 410896 w 607568"/>
                      <a:gd name="connsiteY86" fmla="*/ 159910 h 491771"/>
                      <a:gd name="connsiteX87" fmla="*/ 394037 w 607568"/>
                      <a:gd name="connsiteY87" fmla="*/ 169787 h 491771"/>
                      <a:gd name="connsiteX88" fmla="*/ 384900 w 607568"/>
                      <a:gd name="connsiteY88" fmla="*/ 189541 h 491771"/>
                      <a:gd name="connsiteX89" fmla="*/ 384712 w 607568"/>
                      <a:gd name="connsiteY89" fmla="*/ 189823 h 491771"/>
                      <a:gd name="connsiteX90" fmla="*/ 373316 w 607568"/>
                      <a:gd name="connsiteY90" fmla="*/ 207131 h 491771"/>
                      <a:gd name="connsiteX91" fmla="*/ 372750 w 607568"/>
                      <a:gd name="connsiteY91" fmla="*/ 207789 h 491771"/>
                      <a:gd name="connsiteX92" fmla="*/ 359847 w 607568"/>
                      <a:gd name="connsiteY92" fmla="*/ 222275 h 491771"/>
                      <a:gd name="connsiteX93" fmla="*/ 359188 w 607568"/>
                      <a:gd name="connsiteY93" fmla="*/ 222934 h 491771"/>
                      <a:gd name="connsiteX94" fmla="*/ 345154 w 607568"/>
                      <a:gd name="connsiteY94" fmla="*/ 234598 h 491771"/>
                      <a:gd name="connsiteX95" fmla="*/ 345625 w 607568"/>
                      <a:gd name="connsiteY95" fmla="*/ 236855 h 491771"/>
                      <a:gd name="connsiteX96" fmla="*/ 348639 w 607568"/>
                      <a:gd name="connsiteY96" fmla="*/ 235538 h 491771"/>
                      <a:gd name="connsiteX97" fmla="*/ 355514 w 607568"/>
                      <a:gd name="connsiteY97" fmla="*/ 234033 h 491771"/>
                      <a:gd name="connsiteX98" fmla="*/ 366628 w 607568"/>
                      <a:gd name="connsiteY98" fmla="*/ 237326 h 491771"/>
                      <a:gd name="connsiteX99" fmla="*/ 385371 w 607568"/>
                      <a:gd name="connsiteY99" fmla="*/ 249648 h 491771"/>
                      <a:gd name="connsiteX100" fmla="*/ 399876 w 607568"/>
                      <a:gd name="connsiteY100" fmla="*/ 279373 h 491771"/>
                      <a:gd name="connsiteX101" fmla="*/ 430016 w 607568"/>
                      <a:gd name="connsiteY101" fmla="*/ 289814 h 491771"/>
                      <a:gd name="connsiteX102" fmla="*/ 448382 w 607568"/>
                      <a:gd name="connsiteY102" fmla="*/ 316058 h 491771"/>
                      <a:gd name="connsiteX103" fmla="*/ 481630 w 607568"/>
                      <a:gd name="connsiteY103" fmla="*/ 424515 h 491771"/>
                      <a:gd name="connsiteX104" fmla="*/ 483891 w 607568"/>
                      <a:gd name="connsiteY104" fmla="*/ 436461 h 491771"/>
                      <a:gd name="connsiteX105" fmla="*/ 473718 w 607568"/>
                      <a:gd name="connsiteY105" fmla="*/ 470700 h 491771"/>
                      <a:gd name="connsiteX106" fmla="*/ 443956 w 607568"/>
                      <a:gd name="connsiteY106" fmla="*/ 490360 h 491771"/>
                      <a:gd name="connsiteX107" fmla="*/ 431805 w 607568"/>
                      <a:gd name="connsiteY107" fmla="*/ 491771 h 491771"/>
                      <a:gd name="connsiteX108" fmla="*/ 325375 w 607568"/>
                      <a:gd name="connsiteY108" fmla="*/ 491771 h 491771"/>
                      <a:gd name="connsiteX109" fmla="*/ 337430 w 607568"/>
                      <a:gd name="connsiteY109" fmla="*/ 415296 h 491771"/>
                      <a:gd name="connsiteX110" fmla="*/ 334605 w 607568"/>
                      <a:gd name="connsiteY110" fmla="*/ 389052 h 491771"/>
                      <a:gd name="connsiteX111" fmla="*/ 323962 w 607568"/>
                      <a:gd name="connsiteY111" fmla="*/ 360927 h 491771"/>
                      <a:gd name="connsiteX112" fmla="*/ 337430 w 607568"/>
                      <a:gd name="connsiteY112" fmla="*/ 347476 h 491771"/>
                      <a:gd name="connsiteX113" fmla="*/ 307196 w 607568"/>
                      <a:gd name="connsiteY113" fmla="*/ 317281 h 491771"/>
                      <a:gd name="connsiteX114" fmla="*/ 276868 w 607568"/>
                      <a:gd name="connsiteY114" fmla="*/ 347476 h 491771"/>
                      <a:gd name="connsiteX115" fmla="*/ 290337 w 607568"/>
                      <a:gd name="connsiteY115" fmla="*/ 360927 h 491771"/>
                      <a:gd name="connsiteX116" fmla="*/ 279694 w 607568"/>
                      <a:gd name="connsiteY116" fmla="*/ 389052 h 491771"/>
                      <a:gd name="connsiteX117" fmla="*/ 276963 w 607568"/>
                      <a:gd name="connsiteY117" fmla="*/ 415296 h 491771"/>
                      <a:gd name="connsiteX118" fmla="*/ 288736 w 607568"/>
                      <a:gd name="connsiteY118" fmla="*/ 491771 h 491771"/>
                      <a:gd name="connsiteX119" fmla="*/ 182493 w 607568"/>
                      <a:gd name="connsiteY119" fmla="*/ 491771 h 491771"/>
                      <a:gd name="connsiteX120" fmla="*/ 170437 w 607568"/>
                      <a:gd name="connsiteY120" fmla="*/ 490360 h 491771"/>
                      <a:gd name="connsiteX121" fmla="*/ 140675 w 607568"/>
                      <a:gd name="connsiteY121" fmla="*/ 470700 h 491771"/>
                      <a:gd name="connsiteX122" fmla="*/ 132669 w 607568"/>
                      <a:gd name="connsiteY122" fmla="*/ 424515 h 491771"/>
                      <a:gd name="connsiteX123" fmla="*/ 166011 w 607568"/>
                      <a:gd name="connsiteY123" fmla="*/ 316058 h 491771"/>
                      <a:gd name="connsiteX124" fmla="*/ 184377 w 607568"/>
                      <a:gd name="connsiteY124" fmla="*/ 289814 h 491771"/>
                      <a:gd name="connsiteX125" fmla="*/ 214517 w 607568"/>
                      <a:gd name="connsiteY125" fmla="*/ 279373 h 491771"/>
                      <a:gd name="connsiteX126" fmla="*/ 214517 w 607568"/>
                      <a:gd name="connsiteY126" fmla="*/ 279279 h 491771"/>
                      <a:gd name="connsiteX127" fmla="*/ 229022 w 607568"/>
                      <a:gd name="connsiteY127" fmla="*/ 249648 h 491771"/>
                      <a:gd name="connsiteX128" fmla="*/ 247765 w 607568"/>
                      <a:gd name="connsiteY128" fmla="*/ 237326 h 491771"/>
                      <a:gd name="connsiteX129" fmla="*/ 258879 w 607568"/>
                      <a:gd name="connsiteY129" fmla="*/ 234033 h 491771"/>
                      <a:gd name="connsiteX130" fmla="*/ 265754 w 607568"/>
                      <a:gd name="connsiteY130" fmla="*/ 235538 h 491771"/>
                      <a:gd name="connsiteX131" fmla="*/ 268768 w 607568"/>
                      <a:gd name="connsiteY131" fmla="*/ 236855 h 491771"/>
                      <a:gd name="connsiteX132" fmla="*/ 269239 w 607568"/>
                      <a:gd name="connsiteY132" fmla="*/ 234598 h 491771"/>
                      <a:gd name="connsiteX133" fmla="*/ 255205 w 607568"/>
                      <a:gd name="connsiteY133" fmla="*/ 222934 h 491771"/>
                      <a:gd name="connsiteX134" fmla="*/ 254546 w 607568"/>
                      <a:gd name="connsiteY134" fmla="*/ 222275 h 491771"/>
                      <a:gd name="connsiteX135" fmla="*/ 241548 w 607568"/>
                      <a:gd name="connsiteY135" fmla="*/ 207789 h 491771"/>
                      <a:gd name="connsiteX136" fmla="*/ 241077 w 607568"/>
                      <a:gd name="connsiteY136" fmla="*/ 207225 h 491771"/>
                      <a:gd name="connsiteX137" fmla="*/ 229681 w 607568"/>
                      <a:gd name="connsiteY137" fmla="*/ 189823 h 491771"/>
                      <a:gd name="connsiteX138" fmla="*/ 229493 w 607568"/>
                      <a:gd name="connsiteY138" fmla="*/ 189635 h 491771"/>
                      <a:gd name="connsiteX139" fmla="*/ 220356 w 607568"/>
                      <a:gd name="connsiteY139" fmla="*/ 169787 h 491771"/>
                      <a:gd name="connsiteX140" fmla="*/ 203497 w 607568"/>
                      <a:gd name="connsiteY140" fmla="*/ 159910 h 491771"/>
                      <a:gd name="connsiteX141" fmla="*/ 203120 w 607568"/>
                      <a:gd name="connsiteY141" fmla="*/ 159534 h 491771"/>
                      <a:gd name="connsiteX142" fmla="*/ 197281 w 607568"/>
                      <a:gd name="connsiteY142" fmla="*/ 151068 h 491771"/>
                      <a:gd name="connsiteX143" fmla="*/ 196433 w 607568"/>
                      <a:gd name="connsiteY143" fmla="*/ 149281 h 491771"/>
                      <a:gd name="connsiteX144" fmla="*/ 192666 w 607568"/>
                      <a:gd name="connsiteY144" fmla="*/ 138840 h 491771"/>
                      <a:gd name="connsiteX145" fmla="*/ 212727 w 607568"/>
                      <a:gd name="connsiteY145" fmla="*/ 95476 h 491771"/>
                      <a:gd name="connsiteX146" fmla="*/ 212727 w 607568"/>
                      <a:gd name="connsiteY146" fmla="*/ 85787 h 491771"/>
                      <a:gd name="connsiteX147" fmla="*/ 298626 w 607568"/>
                      <a:gd name="connsiteY147" fmla="*/ 0 h 491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</a:cxnLst>
                    <a:rect l="l" t="t" r="r" b="b"/>
                    <a:pathLst>
                      <a:path w="607568" h="491771">
                        <a:moveTo>
                          <a:pt x="355420" y="250307"/>
                        </a:moveTo>
                        <a:cubicBezTo>
                          <a:pt x="354290" y="250307"/>
                          <a:pt x="353160" y="250871"/>
                          <a:pt x="352312" y="251812"/>
                        </a:cubicBezTo>
                        <a:lnTo>
                          <a:pt x="321042" y="289814"/>
                        </a:lnTo>
                        <a:cubicBezTo>
                          <a:pt x="319723" y="291507"/>
                          <a:pt x="319912" y="293953"/>
                          <a:pt x="321513" y="295364"/>
                        </a:cubicBezTo>
                        <a:lnTo>
                          <a:pt x="369736" y="338257"/>
                        </a:lnTo>
                        <a:cubicBezTo>
                          <a:pt x="370396" y="338822"/>
                          <a:pt x="371149" y="339104"/>
                          <a:pt x="371997" y="339104"/>
                        </a:cubicBezTo>
                        <a:cubicBezTo>
                          <a:pt x="372374" y="339104"/>
                          <a:pt x="372750" y="339010"/>
                          <a:pt x="373127" y="338916"/>
                        </a:cubicBezTo>
                        <a:cubicBezTo>
                          <a:pt x="374257" y="338539"/>
                          <a:pt x="375105" y="337505"/>
                          <a:pt x="375293" y="336282"/>
                        </a:cubicBezTo>
                        <a:lnTo>
                          <a:pt x="383676" y="279467"/>
                        </a:lnTo>
                        <a:cubicBezTo>
                          <a:pt x="384618" y="273164"/>
                          <a:pt x="381792" y="266768"/>
                          <a:pt x="376424" y="263287"/>
                        </a:cubicBezTo>
                        <a:lnTo>
                          <a:pt x="357681" y="250965"/>
                        </a:lnTo>
                        <a:cubicBezTo>
                          <a:pt x="357021" y="250495"/>
                          <a:pt x="356174" y="250307"/>
                          <a:pt x="355420" y="250307"/>
                        </a:cubicBezTo>
                        <a:close/>
                        <a:moveTo>
                          <a:pt x="258879" y="250307"/>
                        </a:moveTo>
                        <a:cubicBezTo>
                          <a:pt x="258125" y="250307"/>
                          <a:pt x="257372" y="250495"/>
                          <a:pt x="256712" y="250965"/>
                        </a:cubicBezTo>
                        <a:lnTo>
                          <a:pt x="237969" y="263287"/>
                        </a:lnTo>
                        <a:cubicBezTo>
                          <a:pt x="232601" y="266768"/>
                          <a:pt x="229775" y="273164"/>
                          <a:pt x="230717" y="279467"/>
                        </a:cubicBezTo>
                        <a:lnTo>
                          <a:pt x="239100" y="336282"/>
                        </a:lnTo>
                        <a:cubicBezTo>
                          <a:pt x="239288" y="337505"/>
                          <a:pt x="240136" y="338539"/>
                          <a:pt x="241266" y="338916"/>
                        </a:cubicBezTo>
                        <a:cubicBezTo>
                          <a:pt x="241643" y="339010"/>
                          <a:pt x="242019" y="339104"/>
                          <a:pt x="242396" y="339104"/>
                        </a:cubicBezTo>
                        <a:cubicBezTo>
                          <a:pt x="243244" y="339104"/>
                          <a:pt x="243997" y="338822"/>
                          <a:pt x="244657" y="338257"/>
                        </a:cubicBezTo>
                        <a:lnTo>
                          <a:pt x="292880" y="295364"/>
                        </a:lnTo>
                        <a:cubicBezTo>
                          <a:pt x="294481" y="293953"/>
                          <a:pt x="294670" y="291507"/>
                          <a:pt x="293351" y="289814"/>
                        </a:cubicBezTo>
                        <a:lnTo>
                          <a:pt x="261987" y="251812"/>
                        </a:lnTo>
                        <a:cubicBezTo>
                          <a:pt x="261233" y="250871"/>
                          <a:pt x="260103" y="250307"/>
                          <a:pt x="258879" y="250307"/>
                        </a:cubicBezTo>
                        <a:close/>
                        <a:moveTo>
                          <a:pt x="500465" y="66049"/>
                        </a:moveTo>
                        <a:cubicBezTo>
                          <a:pt x="548129" y="66049"/>
                          <a:pt x="562447" y="93516"/>
                          <a:pt x="565743" y="130673"/>
                        </a:cubicBezTo>
                        <a:cubicBezTo>
                          <a:pt x="565932" y="130673"/>
                          <a:pt x="566026" y="130673"/>
                          <a:pt x="566120" y="130673"/>
                        </a:cubicBezTo>
                        <a:cubicBezTo>
                          <a:pt x="577141" y="133118"/>
                          <a:pt x="583358" y="146664"/>
                          <a:pt x="580250" y="160962"/>
                        </a:cubicBezTo>
                        <a:cubicBezTo>
                          <a:pt x="577706" y="172532"/>
                          <a:pt x="569700" y="180904"/>
                          <a:pt x="560939" y="182503"/>
                        </a:cubicBezTo>
                        <a:cubicBezTo>
                          <a:pt x="554628" y="199529"/>
                          <a:pt x="543796" y="214016"/>
                          <a:pt x="531927" y="223799"/>
                        </a:cubicBezTo>
                        <a:cubicBezTo>
                          <a:pt x="528913" y="226338"/>
                          <a:pt x="527500" y="230383"/>
                          <a:pt x="528253" y="234240"/>
                        </a:cubicBezTo>
                        <a:lnTo>
                          <a:pt x="530797" y="246281"/>
                        </a:lnTo>
                        <a:cubicBezTo>
                          <a:pt x="532304" y="253806"/>
                          <a:pt x="538238" y="259732"/>
                          <a:pt x="545868" y="261143"/>
                        </a:cubicBezTo>
                        <a:lnTo>
                          <a:pt x="558961" y="263777"/>
                        </a:lnTo>
                        <a:cubicBezTo>
                          <a:pt x="578366" y="267634"/>
                          <a:pt x="593437" y="282684"/>
                          <a:pt x="597299" y="301968"/>
                        </a:cubicBezTo>
                        <a:lnTo>
                          <a:pt x="607002" y="350788"/>
                        </a:lnTo>
                        <a:cubicBezTo>
                          <a:pt x="608697" y="358972"/>
                          <a:pt x="606531" y="367438"/>
                          <a:pt x="601256" y="373835"/>
                        </a:cubicBezTo>
                        <a:cubicBezTo>
                          <a:pt x="595981" y="380325"/>
                          <a:pt x="588068" y="384088"/>
                          <a:pt x="579685" y="384088"/>
                        </a:cubicBezTo>
                        <a:lnTo>
                          <a:pt x="490386" y="384088"/>
                        </a:lnTo>
                        <a:lnTo>
                          <a:pt x="467685" y="310058"/>
                        </a:lnTo>
                        <a:cubicBezTo>
                          <a:pt x="461845" y="291150"/>
                          <a:pt x="448563" y="276194"/>
                          <a:pt x="431702" y="267445"/>
                        </a:cubicBezTo>
                        <a:cubicBezTo>
                          <a:pt x="434999" y="265940"/>
                          <a:pt x="438295" y="264529"/>
                          <a:pt x="441969" y="263777"/>
                        </a:cubicBezTo>
                        <a:lnTo>
                          <a:pt x="455157" y="261237"/>
                        </a:lnTo>
                        <a:cubicBezTo>
                          <a:pt x="462692" y="259732"/>
                          <a:pt x="468627" y="253806"/>
                          <a:pt x="470228" y="246281"/>
                        </a:cubicBezTo>
                        <a:lnTo>
                          <a:pt x="472677" y="234240"/>
                        </a:lnTo>
                        <a:cubicBezTo>
                          <a:pt x="473525" y="230383"/>
                          <a:pt x="472112" y="226338"/>
                          <a:pt x="469098" y="223893"/>
                        </a:cubicBezTo>
                        <a:cubicBezTo>
                          <a:pt x="457229" y="214016"/>
                          <a:pt x="446302" y="199529"/>
                          <a:pt x="439991" y="182503"/>
                        </a:cubicBezTo>
                        <a:cubicBezTo>
                          <a:pt x="434716" y="181563"/>
                          <a:pt x="429818" y="177894"/>
                          <a:pt x="426144" y="172720"/>
                        </a:cubicBezTo>
                        <a:cubicBezTo>
                          <a:pt x="433303" y="164725"/>
                          <a:pt x="438861" y="154754"/>
                          <a:pt x="441404" y="143278"/>
                        </a:cubicBezTo>
                        <a:cubicBezTo>
                          <a:pt x="444324" y="130485"/>
                          <a:pt x="443476" y="118068"/>
                          <a:pt x="439708" y="107438"/>
                        </a:cubicBezTo>
                        <a:cubicBezTo>
                          <a:pt x="447244" y="82699"/>
                          <a:pt x="464200" y="66049"/>
                          <a:pt x="500465" y="66049"/>
                        </a:cubicBezTo>
                        <a:close/>
                        <a:moveTo>
                          <a:pt x="107100" y="66049"/>
                        </a:moveTo>
                        <a:cubicBezTo>
                          <a:pt x="151561" y="66049"/>
                          <a:pt x="166820" y="90130"/>
                          <a:pt x="171341" y="123618"/>
                        </a:cubicBezTo>
                        <a:cubicBezTo>
                          <a:pt x="170965" y="129920"/>
                          <a:pt x="171436" y="136505"/>
                          <a:pt x="172849" y="143278"/>
                        </a:cubicBezTo>
                        <a:cubicBezTo>
                          <a:pt x="174921" y="152590"/>
                          <a:pt x="178971" y="161056"/>
                          <a:pt x="184246" y="168205"/>
                        </a:cubicBezTo>
                        <a:cubicBezTo>
                          <a:pt x="180573" y="175919"/>
                          <a:pt x="174356" y="181281"/>
                          <a:pt x="167574" y="182503"/>
                        </a:cubicBezTo>
                        <a:cubicBezTo>
                          <a:pt x="161263" y="199529"/>
                          <a:pt x="150336" y="214016"/>
                          <a:pt x="138468" y="223799"/>
                        </a:cubicBezTo>
                        <a:cubicBezTo>
                          <a:pt x="135453" y="226338"/>
                          <a:pt x="134040" y="230383"/>
                          <a:pt x="134794" y="234240"/>
                        </a:cubicBezTo>
                        <a:lnTo>
                          <a:pt x="137337" y="246281"/>
                        </a:lnTo>
                        <a:cubicBezTo>
                          <a:pt x="138939" y="253806"/>
                          <a:pt x="144873" y="259732"/>
                          <a:pt x="152408" y="261143"/>
                        </a:cubicBezTo>
                        <a:lnTo>
                          <a:pt x="165596" y="263777"/>
                        </a:lnTo>
                        <a:cubicBezTo>
                          <a:pt x="170494" y="264812"/>
                          <a:pt x="175203" y="266505"/>
                          <a:pt x="179442" y="268856"/>
                        </a:cubicBezTo>
                        <a:cubicBezTo>
                          <a:pt x="164088" y="277793"/>
                          <a:pt x="152126" y="292279"/>
                          <a:pt x="146662" y="310058"/>
                        </a:cubicBezTo>
                        <a:lnTo>
                          <a:pt x="123867" y="384088"/>
                        </a:lnTo>
                        <a:lnTo>
                          <a:pt x="27883" y="384088"/>
                        </a:lnTo>
                        <a:cubicBezTo>
                          <a:pt x="19499" y="384088"/>
                          <a:pt x="11587" y="380325"/>
                          <a:pt x="6312" y="373835"/>
                        </a:cubicBezTo>
                        <a:cubicBezTo>
                          <a:pt x="1037" y="367438"/>
                          <a:pt x="-1129" y="358972"/>
                          <a:pt x="566" y="350788"/>
                        </a:cubicBezTo>
                        <a:lnTo>
                          <a:pt x="10268" y="301968"/>
                        </a:lnTo>
                        <a:cubicBezTo>
                          <a:pt x="14130" y="282684"/>
                          <a:pt x="29202" y="267634"/>
                          <a:pt x="48606" y="263777"/>
                        </a:cubicBezTo>
                        <a:lnTo>
                          <a:pt x="61699" y="261237"/>
                        </a:lnTo>
                        <a:cubicBezTo>
                          <a:pt x="69328" y="259732"/>
                          <a:pt x="75263" y="253806"/>
                          <a:pt x="76770" y="246281"/>
                        </a:cubicBezTo>
                        <a:lnTo>
                          <a:pt x="79313" y="234240"/>
                        </a:lnTo>
                        <a:cubicBezTo>
                          <a:pt x="80067" y="230383"/>
                          <a:pt x="78654" y="226338"/>
                          <a:pt x="75639" y="223893"/>
                        </a:cubicBezTo>
                        <a:cubicBezTo>
                          <a:pt x="63771" y="214016"/>
                          <a:pt x="52939" y="199623"/>
                          <a:pt x="46628" y="182503"/>
                        </a:cubicBezTo>
                        <a:cubicBezTo>
                          <a:pt x="37867" y="180904"/>
                          <a:pt x="29861" y="172532"/>
                          <a:pt x="27318" y="160962"/>
                        </a:cubicBezTo>
                        <a:cubicBezTo>
                          <a:pt x="24115" y="146664"/>
                          <a:pt x="30426" y="133118"/>
                          <a:pt x="41447" y="130673"/>
                        </a:cubicBezTo>
                        <a:cubicBezTo>
                          <a:pt x="41541" y="130673"/>
                          <a:pt x="41729" y="130673"/>
                          <a:pt x="41824" y="130673"/>
                        </a:cubicBezTo>
                        <a:cubicBezTo>
                          <a:pt x="45403" y="93516"/>
                          <a:pt x="60192" y="66049"/>
                          <a:pt x="107100" y="66049"/>
                        </a:cubicBezTo>
                        <a:close/>
                        <a:moveTo>
                          <a:pt x="298626" y="0"/>
                        </a:moveTo>
                        <a:lnTo>
                          <a:pt x="315956" y="0"/>
                        </a:lnTo>
                        <a:cubicBezTo>
                          <a:pt x="363426" y="0"/>
                          <a:pt x="401854" y="38378"/>
                          <a:pt x="401854" y="85787"/>
                        </a:cubicBezTo>
                        <a:lnTo>
                          <a:pt x="401854" y="95476"/>
                        </a:lnTo>
                        <a:cubicBezTo>
                          <a:pt x="417301" y="99238"/>
                          <a:pt x="426154" y="118522"/>
                          <a:pt x="421633" y="138840"/>
                        </a:cubicBezTo>
                        <a:cubicBezTo>
                          <a:pt x="420880" y="142602"/>
                          <a:pt x="419467" y="146083"/>
                          <a:pt x="417960" y="149281"/>
                        </a:cubicBezTo>
                        <a:cubicBezTo>
                          <a:pt x="417677" y="149939"/>
                          <a:pt x="417395" y="150504"/>
                          <a:pt x="417112" y="151068"/>
                        </a:cubicBezTo>
                        <a:cubicBezTo>
                          <a:pt x="415417" y="154172"/>
                          <a:pt x="413533" y="157088"/>
                          <a:pt x="411273" y="159534"/>
                        </a:cubicBezTo>
                        <a:cubicBezTo>
                          <a:pt x="411179" y="159628"/>
                          <a:pt x="410990" y="159816"/>
                          <a:pt x="410896" y="159910"/>
                        </a:cubicBezTo>
                        <a:cubicBezTo>
                          <a:pt x="406092" y="165084"/>
                          <a:pt x="400159" y="168658"/>
                          <a:pt x="394037" y="169787"/>
                        </a:cubicBezTo>
                        <a:cubicBezTo>
                          <a:pt x="391494" y="176654"/>
                          <a:pt x="388385" y="183332"/>
                          <a:pt x="384900" y="189541"/>
                        </a:cubicBezTo>
                        <a:cubicBezTo>
                          <a:pt x="384806" y="189635"/>
                          <a:pt x="384806" y="189729"/>
                          <a:pt x="384712" y="189823"/>
                        </a:cubicBezTo>
                        <a:cubicBezTo>
                          <a:pt x="381227" y="196031"/>
                          <a:pt x="377460" y="201769"/>
                          <a:pt x="373316" y="207131"/>
                        </a:cubicBezTo>
                        <a:cubicBezTo>
                          <a:pt x="373127" y="207413"/>
                          <a:pt x="372939" y="207601"/>
                          <a:pt x="372750" y="207789"/>
                        </a:cubicBezTo>
                        <a:cubicBezTo>
                          <a:pt x="368700" y="213057"/>
                          <a:pt x="364368" y="217948"/>
                          <a:pt x="359847" y="222275"/>
                        </a:cubicBezTo>
                        <a:cubicBezTo>
                          <a:pt x="359658" y="222463"/>
                          <a:pt x="359376" y="222651"/>
                          <a:pt x="359188" y="222934"/>
                        </a:cubicBezTo>
                        <a:cubicBezTo>
                          <a:pt x="354667" y="227261"/>
                          <a:pt x="349957" y="231211"/>
                          <a:pt x="345154" y="234598"/>
                        </a:cubicBezTo>
                        <a:lnTo>
                          <a:pt x="345625" y="236855"/>
                        </a:lnTo>
                        <a:cubicBezTo>
                          <a:pt x="346567" y="236385"/>
                          <a:pt x="347603" y="235915"/>
                          <a:pt x="348639" y="235538"/>
                        </a:cubicBezTo>
                        <a:cubicBezTo>
                          <a:pt x="350899" y="234786"/>
                          <a:pt x="353065" y="234033"/>
                          <a:pt x="355514" y="234033"/>
                        </a:cubicBezTo>
                        <a:cubicBezTo>
                          <a:pt x="359470" y="234033"/>
                          <a:pt x="363238" y="235162"/>
                          <a:pt x="366628" y="237326"/>
                        </a:cubicBezTo>
                        <a:cubicBezTo>
                          <a:pt x="366628" y="237326"/>
                          <a:pt x="380756" y="246450"/>
                          <a:pt x="385371" y="249648"/>
                        </a:cubicBezTo>
                        <a:cubicBezTo>
                          <a:pt x="401854" y="261030"/>
                          <a:pt x="399876" y="279373"/>
                          <a:pt x="399876" y="279373"/>
                        </a:cubicBezTo>
                        <a:cubicBezTo>
                          <a:pt x="410990" y="279655"/>
                          <a:pt x="421822" y="283041"/>
                          <a:pt x="430016" y="289814"/>
                        </a:cubicBezTo>
                        <a:cubicBezTo>
                          <a:pt x="445180" y="302324"/>
                          <a:pt x="447535" y="313330"/>
                          <a:pt x="448382" y="316058"/>
                        </a:cubicBezTo>
                        <a:lnTo>
                          <a:pt x="481630" y="424515"/>
                        </a:lnTo>
                        <a:cubicBezTo>
                          <a:pt x="482855" y="428371"/>
                          <a:pt x="483608" y="432416"/>
                          <a:pt x="483891" y="436461"/>
                        </a:cubicBezTo>
                        <a:cubicBezTo>
                          <a:pt x="484644" y="448595"/>
                          <a:pt x="481159" y="460730"/>
                          <a:pt x="473718" y="470700"/>
                        </a:cubicBezTo>
                        <a:cubicBezTo>
                          <a:pt x="466372" y="480671"/>
                          <a:pt x="455823" y="487538"/>
                          <a:pt x="443956" y="490360"/>
                        </a:cubicBezTo>
                        <a:cubicBezTo>
                          <a:pt x="440000" y="491301"/>
                          <a:pt x="435950" y="491771"/>
                          <a:pt x="431805" y="491771"/>
                        </a:cubicBezTo>
                        <a:lnTo>
                          <a:pt x="325375" y="491771"/>
                        </a:lnTo>
                        <a:lnTo>
                          <a:pt x="337430" y="415296"/>
                        </a:lnTo>
                        <a:cubicBezTo>
                          <a:pt x="338749" y="406454"/>
                          <a:pt x="337807" y="397424"/>
                          <a:pt x="334605" y="389052"/>
                        </a:cubicBezTo>
                        <a:lnTo>
                          <a:pt x="323962" y="360927"/>
                        </a:lnTo>
                        <a:lnTo>
                          <a:pt x="337430" y="347476"/>
                        </a:lnTo>
                        <a:lnTo>
                          <a:pt x="307196" y="317281"/>
                        </a:lnTo>
                        <a:lnTo>
                          <a:pt x="276868" y="347476"/>
                        </a:lnTo>
                        <a:lnTo>
                          <a:pt x="290337" y="360927"/>
                        </a:lnTo>
                        <a:lnTo>
                          <a:pt x="279694" y="389052"/>
                        </a:lnTo>
                        <a:cubicBezTo>
                          <a:pt x="276586" y="397424"/>
                          <a:pt x="275644" y="406454"/>
                          <a:pt x="276963" y="415296"/>
                        </a:cubicBezTo>
                        <a:lnTo>
                          <a:pt x="288736" y="491771"/>
                        </a:lnTo>
                        <a:lnTo>
                          <a:pt x="182493" y="491771"/>
                        </a:lnTo>
                        <a:cubicBezTo>
                          <a:pt x="178443" y="491771"/>
                          <a:pt x="174299" y="491301"/>
                          <a:pt x="170437" y="490360"/>
                        </a:cubicBezTo>
                        <a:cubicBezTo>
                          <a:pt x="158570" y="487538"/>
                          <a:pt x="148021" y="480671"/>
                          <a:pt x="140675" y="470700"/>
                        </a:cubicBezTo>
                        <a:cubicBezTo>
                          <a:pt x="130785" y="457343"/>
                          <a:pt x="127865" y="440223"/>
                          <a:pt x="132669" y="424515"/>
                        </a:cubicBezTo>
                        <a:lnTo>
                          <a:pt x="166011" y="316058"/>
                        </a:lnTo>
                        <a:cubicBezTo>
                          <a:pt x="166858" y="313330"/>
                          <a:pt x="170908" y="300631"/>
                          <a:pt x="184377" y="289814"/>
                        </a:cubicBezTo>
                        <a:cubicBezTo>
                          <a:pt x="192666" y="283229"/>
                          <a:pt x="203403" y="279655"/>
                          <a:pt x="214517" y="279373"/>
                        </a:cubicBezTo>
                        <a:lnTo>
                          <a:pt x="214517" y="279279"/>
                        </a:lnTo>
                        <a:cubicBezTo>
                          <a:pt x="214140" y="273447"/>
                          <a:pt x="211880" y="260654"/>
                          <a:pt x="229022" y="249648"/>
                        </a:cubicBezTo>
                        <a:cubicBezTo>
                          <a:pt x="233731" y="246638"/>
                          <a:pt x="247765" y="237326"/>
                          <a:pt x="247765" y="237326"/>
                        </a:cubicBezTo>
                        <a:cubicBezTo>
                          <a:pt x="251061" y="235162"/>
                          <a:pt x="254923" y="234033"/>
                          <a:pt x="258879" y="234033"/>
                        </a:cubicBezTo>
                        <a:cubicBezTo>
                          <a:pt x="261328" y="234033"/>
                          <a:pt x="263494" y="234786"/>
                          <a:pt x="265754" y="235538"/>
                        </a:cubicBezTo>
                        <a:cubicBezTo>
                          <a:pt x="266790" y="236009"/>
                          <a:pt x="267826" y="236385"/>
                          <a:pt x="268768" y="236855"/>
                        </a:cubicBezTo>
                        <a:lnTo>
                          <a:pt x="269239" y="234598"/>
                        </a:lnTo>
                        <a:cubicBezTo>
                          <a:pt x="264436" y="231211"/>
                          <a:pt x="259726" y="227261"/>
                          <a:pt x="255205" y="222934"/>
                        </a:cubicBezTo>
                        <a:cubicBezTo>
                          <a:pt x="254923" y="222651"/>
                          <a:pt x="254735" y="222463"/>
                          <a:pt x="254546" y="222275"/>
                        </a:cubicBezTo>
                        <a:cubicBezTo>
                          <a:pt x="250025" y="217948"/>
                          <a:pt x="245693" y="213057"/>
                          <a:pt x="241548" y="207789"/>
                        </a:cubicBezTo>
                        <a:cubicBezTo>
                          <a:pt x="241454" y="207601"/>
                          <a:pt x="241266" y="207413"/>
                          <a:pt x="241077" y="207225"/>
                        </a:cubicBezTo>
                        <a:cubicBezTo>
                          <a:pt x="236933" y="201769"/>
                          <a:pt x="233072" y="196031"/>
                          <a:pt x="229681" y="189823"/>
                        </a:cubicBezTo>
                        <a:cubicBezTo>
                          <a:pt x="229587" y="189729"/>
                          <a:pt x="229587" y="189635"/>
                          <a:pt x="229493" y="189635"/>
                        </a:cubicBezTo>
                        <a:cubicBezTo>
                          <a:pt x="226008" y="183332"/>
                          <a:pt x="222899" y="176654"/>
                          <a:pt x="220356" y="169787"/>
                        </a:cubicBezTo>
                        <a:cubicBezTo>
                          <a:pt x="214140" y="168658"/>
                          <a:pt x="208301" y="165084"/>
                          <a:pt x="203497" y="159910"/>
                        </a:cubicBezTo>
                        <a:cubicBezTo>
                          <a:pt x="203309" y="159722"/>
                          <a:pt x="203214" y="159628"/>
                          <a:pt x="203120" y="159534"/>
                        </a:cubicBezTo>
                        <a:cubicBezTo>
                          <a:pt x="200860" y="157088"/>
                          <a:pt x="198976" y="154172"/>
                          <a:pt x="197281" y="151068"/>
                        </a:cubicBezTo>
                        <a:cubicBezTo>
                          <a:pt x="196998" y="150504"/>
                          <a:pt x="196716" y="149939"/>
                          <a:pt x="196433" y="149281"/>
                        </a:cubicBezTo>
                        <a:cubicBezTo>
                          <a:pt x="194832" y="146083"/>
                          <a:pt x="193513" y="142602"/>
                          <a:pt x="192666" y="138840"/>
                        </a:cubicBezTo>
                        <a:cubicBezTo>
                          <a:pt x="188145" y="118428"/>
                          <a:pt x="197092" y="99050"/>
                          <a:pt x="212727" y="95476"/>
                        </a:cubicBezTo>
                        <a:lnTo>
                          <a:pt x="212727" y="85787"/>
                        </a:lnTo>
                        <a:cubicBezTo>
                          <a:pt x="212727" y="38378"/>
                          <a:pt x="251155" y="0"/>
                          <a:pt x="29862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lIns="91440" tIns="45720" rIns="91440" bIns="45720" anchor="ctr">
                    <a:normAutofit fontScale="92500"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/>
                    <a:endParaRPr sz="175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56" name="ïṥļíďè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1217300" y="4948909"/>
                  <a:ext cx="2381468" cy="17047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60000"/>
                    </a:lnSpc>
                  </a:pPr>
                  <a:r>
                    <a:rPr lang="zh-CN" altLang="en-US" sz="1400">
                      <a:solidFill>
                        <a:srgbClr val="0C121C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cs typeface="+mn-ea"/>
                      <a:sym typeface="+mn-lt"/>
                    </a:rPr>
                    <a:t>此部分内容作为文字排版占位显示（建议使用主题字体）此部分内容作为文字排版占位显示（建议使用主题字体）</a:t>
                  </a:r>
                  <a:endParaRPr lang="zh-CN" altLang="en-US" sz="1400" dirty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iṣľiḋe"/>
                <p:cNvSpPr txBox="1"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217302" y="4506907"/>
                  <a:ext cx="2381455" cy="446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/>
                  </a:pPr>
                  <a:r>
                    <a:rPr lang="zh-CN" altLang="en-US" sz="2000" b="1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+mn-ea"/>
                      <a:sym typeface="+mn-lt"/>
                    </a:rPr>
                    <a:t>单击添加标题</a:t>
                  </a:r>
                  <a:endParaRPr lang="zh-CN" altLang="en-US" sz="2000" b="1" dirty="0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7995" y="2859"/>
                <a:ext cx="3750" cy="7619"/>
                <a:chOff x="5076681" y="1815399"/>
                <a:chExt cx="2381468" cy="4838279"/>
              </a:xfrm>
            </p:grpSpPr>
            <p:grpSp>
              <p:nvGrpSpPr>
                <p:cNvPr id="59" name="îṩḷídé"/>
                <p:cNvGrpSpPr/>
                <p:nvPr/>
              </p:nvGrpSpPr>
              <p:grpSpPr>
                <a:xfrm>
                  <a:off x="5305486" y="1815399"/>
                  <a:ext cx="2038527" cy="2025663"/>
                  <a:chOff x="5176002" y="1654475"/>
                  <a:chExt cx="2038527" cy="2025663"/>
                </a:xfrm>
              </p:grpSpPr>
              <p:sp>
                <p:nvSpPr>
                  <p:cNvPr id="60" name="îsḻiďê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 flipV="1">
                    <a:off x="5176002" y="1654475"/>
                    <a:ext cx="2038527" cy="2025663"/>
                  </a:xfrm>
                  <a:prstGeom prst="diamond">
                    <a:avLst/>
                  </a:prstGeom>
                  <a:solidFill>
                    <a:srgbClr val="0AC3BD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sz="1400">
                      <a:solidFill>
                        <a:schemeClr val="accent2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" name="ïşlidé"/>
                  <p:cNvSpPr/>
                  <p:nvPr>
                    <p:custDataLst>
                      <p:tags r:id="rId14"/>
                    </p:custDataLst>
                  </p:nvPr>
                </p:nvSpPr>
                <p:spPr bwMode="auto">
                  <a:xfrm>
                    <a:off x="5924208" y="2408763"/>
                    <a:ext cx="542116" cy="517088"/>
                  </a:xfrm>
                  <a:custGeom>
                    <a:avLst/>
                    <a:gdLst>
                      <a:gd name="connsiteX0" fmla="*/ 168121 w 609643"/>
                      <a:gd name="connsiteY0" fmla="*/ 328124 h 580612"/>
                      <a:gd name="connsiteX1" fmla="*/ 161669 w 609643"/>
                      <a:gd name="connsiteY1" fmla="*/ 334470 h 580612"/>
                      <a:gd name="connsiteX2" fmla="*/ 161669 w 609643"/>
                      <a:gd name="connsiteY2" fmla="*/ 346575 h 580612"/>
                      <a:gd name="connsiteX3" fmla="*/ 160301 w 609643"/>
                      <a:gd name="connsiteY3" fmla="*/ 347942 h 580612"/>
                      <a:gd name="connsiteX4" fmla="*/ 132343 w 609643"/>
                      <a:gd name="connsiteY4" fmla="*/ 380450 h 580612"/>
                      <a:gd name="connsiteX5" fmla="*/ 166361 w 609643"/>
                      <a:gd name="connsiteY5" fmla="*/ 415887 h 580612"/>
                      <a:gd name="connsiteX6" fmla="*/ 186303 w 609643"/>
                      <a:gd name="connsiteY6" fmla="*/ 435313 h 580612"/>
                      <a:gd name="connsiteX7" fmla="*/ 166459 w 609643"/>
                      <a:gd name="connsiteY7" fmla="*/ 450543 h 580612"/>
                      <a:gd name="connsiteX8" fmla="*/ 142803 w 609643"/>
                      <a:gd name="connsiteY8" fmla="*/ 444197 h 580612"/>
                      <a:gd name="connsiteX9" fmla="*/ 140066 w 609643"/>
                      <a:gd name="connsiteY9" fmla="*/ 443514 h 580612"/>
                      <a:gd name="connsiteX10" fmla="*/ 134298 w 609643"/>
                      <a:gd name="connsiteY10" fmla="*/ 447516 h 580612"/>
                      <a:gd name="connsiteX11" fmla="*/ 131366 w 609643"/>
                      <a:gd name="connsiteY11" fmla="*/ 455521 h 580612"/>
                      <a:gd name="connsiteX12" fmla="*/ 134005 w 609643"/>
                      <a:gd name="connsiteY12" fmla="*/ 462062 h 580612"/>
                      <a:gd name="connsiteX13" fmla="*/ 159127 w 609643"/>
                      <a:gd name="connsiteY13" fmla="*/ 468993 h 580612"/>
                      <a:gd name="connsiteX14" fmla="*/ 160301 w 609643"/>
                      <a:gd name="connsiteY14" fmla="*/ 470262 h 580612"/>
                      <a:gd name="connsiteX15" fmla="*/ 160301 w 609643"/>
                      <a:gd name="connsiteY15" fmla="*/ 482367 h 580612"/>
                      <a:gd name="connsiteX16" fmla="*/ 166752 w 609643"/>
                      <a:gd name="connsiteY16" fmla="*/ 488615 h 580612"/>
                      <a:gd name="connsiteX17" fmla="*/ 172520 w 609643"/>
                      <a:gd name="connsiteY17" fmla="*/ 488615 h 580612"/>
                      <a:gd name="connsiteX18" fmla="*/ 178971 w 609643"/>
                      <a:gd name="connsiteY18" fmla="*/ 482367 h 580612"/>
                      <a:gd name="connsiteX19" fmla="*/ 178971 w 609643"/>
                      <a:gd name="connsiteY19" fmla="*/ 469677 h 580612"/>
                      <a:gd name="connsiteX20" fmla="*/ 180046 w 609643"/>
                      <a:gd name="connsiteY20" fmla="*/ 468310 h 580612"/>
                      <a:gd name="connsiteX21" fmla="*/ 209665 w 609643"/>
                      <a:gd name="connsiteY21" fmla="*/ 434044 h 580612"/>
                      <a:gd name="connsiteX22" fmla="*/ 177505 w 609643"/>
                      <a:gd name="connsiteY22" fmla="*/ 396753 h 580612"/>
                      <a:gd name="connsiteX23" fmla="*/ 155511 w 609643"/>
                      <a:gd name="connsiteY23" fmla="*/ 378204 h 580612"/>
                      <a:gd name="connsiteX24" fmla="*/ 172813 w 609643"/>
                      <a:gd name="connsiteY24" fmla="*/ 365221 h 580612"/>
                      <a:gd name="connsiteX25" fmla="*/ 192852 w 609643"/>
                      <a:gd name="connsiteY25" fmla="*/ 369809 h 580612"/>
                      <a:gd name="connsiteX26" fmla="*/ 195882 w 609643"/>
                      <a:gd name="connsiteY26" fmla="*/ 370492 h 580612"/>
                      <a:gd name="connsiteX27" fmla="*/ 201454 w 609643"/>
                      <a:gd name="connsiteY27" fmla="*/ 366685 h 580612"/>
                      <a:gd name="connsiteX28" fmla="*/ 204582 w 609643"/>
                      <a:gd name="connsiteY28" fmla="*/ 358778 h 580612"/>
                      <a:gd name="connsiteX29" fmla="*/ 201845 w 609643"/>
                      <a:gd name="connsiteY29" fmla="*/ 352432 h 580612"/>
                      <a:gd name="connsiteX30" fmla="*/ 181122 w 609643"/>
                      <a:gd name="connsiteY30" fmla="*/ 347063 h 580612"/>
                      <a:gd name="connsiteX31" fmla="*/ 180144 w 609643"/>
                      <a:gd name="connsiteY31" fmla="*/ 345891 h 580612"/>
                      <a:gd name="connsiteX32" fmla="*/ 180144 w 609643"/>
                      <a:gd name="connsiteY32" fmla="*/ 334470 h 580612"/>
                      <a:gd name="connsiteX33" fmla="*/ 173693 w 609643"/>
                      <a:gd name="connsiteY33" fmla="*/ 328124 h 580612"/>
                      <a:gd name="connsiteX34" fmla="*/ 170369 w 609643"/>
                      <a:gd name="connsiteY34" fmla="*/ 227573 h 580612"/>
                      <a:gd name="connsiteX35" fmla="*/ 191092 w 609643"/>
                      <a:gd name="connsiteY35" fmla="*/ 234602 h 580612"/>
                      <a:gd name="connsiteX36" fmla="*/ 237720 w 609643"/>
                      <a:gd name="connsiteY36" fmla="*/ 272870 h 580612"/>
                      <a:gd name="connsiteX37" fmla="*/ 237720 w 609643"/>
                      <a:gd name="connsiteY37" fmla="*/ 244071 h 580612"/>
                      <a:gd name="connsiteX38" fmla="*/ 243390 w 609643"/>
                      <a:gd name="connsiteY38" fmla="*/ 238312 h 580612"/>
                      <a:gd name="connsiteX39" fmla="*/ 289725 w 609643"/>
                      <a:gd name="connsiteY39" fmla="*/ 238312 h 580612"/>
                      <a:gd name="connsiteX40" fmla="*/ 295492 w 609643"/>
                      <a:gd name="connsiteY40" fmla="*/ 244071 h 580612"/>
                      <a:gd name="connsiteX41" fmla="*/ 295492 w 609643"/>
                      <a:gd name="connsiteY41" fmla="*/ 320314 h 580612"/>
                      <a:gd name="connsiteX42" fmla="*/ 333322 w 609643"/>
                      <a:gd name="connsiteY42" fmla="*/ 351358 h 580612"/>
                      <a:gd name="connsiteX43" fmla="*/ 340360 w 609643"/>
                      <a:gd name="connsiteY43" fmla="*/ 365709 h 580612"/>
                      <a:gd name="connsiteX44" fmla="*/ 327261 w 609643"/>
                      <a:gd name="connsiteY44" fmla="*/ 374788 h 580612"/>
                      <a:gd name="connsiteX45" fmla="*/ 304290 w 609643"/>
                      <a:gd name="connsiteY45" fmla="*/ 378985 h 580612"/>
                      <a:gd name="connsiteX46" fmla="*/ 304290 w 609643"/>
                      <a:gd name="connsiteY46" fmla="*/ 556658 h 580612"/>
                      <a:gd name="connsiteX47" fmla="*/ 291680 w 609643"/>
                      <a:gd name="connsiteY47" fmla="*/ 569251 h 580612"/>
                      <a:gd name="connsiteX48" fmla="*/ 49058 w 609643"/>
                      <a:gd name="connsiteY48" fmla="*/ 569251 h 580612"/>
                      <a:gd name="connsiteX49" fmla="*/ 36448 w 609643"/>
                      <a:gd name="connsiteY49" fmla="*/ 556658 h 580612"/>
                      <a:gd name="connsiteX50" fmla="*/ 36448 w 609643"/>
                      <a:gd name="connsiteY50" fmla="*/ 378985 h 580612"/>
                      <a:gd name="connsiteX51" fmla="*/ 13477 w 609643"/>
                      <a:gd name="connsiteY51" fmla="*/ 374788 h 580612"/>
                      <a:gd name="connsiteX52" fmla="*/ 280 w 609643"/>
                      <a:gd name="connsiteY52" fmla="*/ 365709 h 580612"/>
                      <a:gd name="connsiteX53" fmla="*/ 7318 w 609643"/>
                      <a:gd name="connsiteY53" fmla="*/ 351358 h 580612"/>
                      <a:gd name="connsiteX54" fmla="*/ 149548 w 609643"/>
                      <a:gd name="connsiteY54" fmla="*/ 234602 h 580612"/>
                      <a:gd name="connsiteX55" fmla="*/ 170369 w 609643"/>
                      <a:gd name="connsiteY55" fmla="*/ 227573 h 580612"/>
                      <a:gd name="connsiteX56" fmla="*/ 518056 w 609643"/>
                      <a:gd name="connsiteY56" fmla="*/ 159266 h 580612"/>
                      <a:gd name="connsiteX57" fmla="*/ 541035 w 609643"/>
                      <a:gd name="connsiteY57" fmla="*/ 172836 h 580612"/>
                      <a:gd name="connsiteX58" fmla="*/ 606058 w 609643"/>
                      <a:gd name="connsiteY58" fmla="*/ 286373 h 580612"/>
                      <a:gd name="connsiteX59" fmla="*/ 608698 w 609643"/>
                      <a:gd name="connsiteY59" fmla="*/ 306874 h 580612"/>
                      <a:gd name="connsiteX60" fmla="*/ 595987 w 609643"/>
                      <a:gd name="connsiteY60" fmla="*/ 323177 h 580612"/>
                      <a:gd name="connsiteX61" fmla="*/ 585622 w 609643"/>
                      <a:gd name="connsiteY61" fmla="*/ 326594 h 580612"/>
                      <a:gd name="connsiteX62" fmla="*/ 582689 w 609643"/>
                      <a:gd name="connsiteY62" fmla="*/ 326692 h 580612"/>
                      <a:gd name="connsiteX63" fmla="*/ 565968 w 609643"/>
                      <a:gd name="connsiteY63" fmla="*/ 321030 h 580612"/>
                      <a:gd name="connsiteX64" fmla="*/ 580342 w 609643"/>
                      <a:gd name="connsiteY64" fmla="*/ 405279 h 580612"/>
                      <a:gd name="connsiteX65" fmla="*/ 576626 w 609643"/>
                      <a:gd name="connsiteY65" fmla="*/ 420020 h 580612"/>
                      <a:gd name="connsiteX66" fmla="*/ 562742 w 609643"/>
                      <a:gd name="connsiteY66" fmla="*/ 426171 h 580612"/>
                      <a:gd name="connsiteX67" fmla="*/ 534092 w 609643"/>
                      <a:gd name="connsiteY67" fmla="*/ 426171 h 580612"/>
                      <a:gd name="connsiteX68" fmla="*/ 534092 w 609643"/>
                      <a:gd name="connsiteY68" fmla="*/ 552594 h 580612"/>
                      <a:gd name="connsiteX69" fmla="*/ 506029 w 609643"/>
                      <a:gd name="connsiteY69" fmla="*/ 580612 h 580612"/>
                      <a:gd name="connsiteX70" fmla="*/ 477869 w 609643"/>
                      <a:gd name="connsiteY70" fmla="*/ 552594 h 580612"/>
                      <a:gd name="connsiteX71" fmla="*/ 477869 w 609643"/>
                      <a:gd name="connsiteY71" fmla="*/ 426171 h 580612"/>
                      <a:gd name="connsiteX72" fmla="*/ 453326 w 609643"/>
                      <a:gd name="connsiteY72" fmla="*/ 426171 h 580612"/>
                      <a:gd name="connsiteX73" fmla="*/ 453326 w 609643"/>
                      <a:gd name="connsiteY73" fmla="*/ 552594 h 580612"/>
                      <a:gd name="connsiteX74" fmla="*/ 425263 w 609643"/>
                      <a:gd name="connsiteY74" fmla="*/ 580612 h 580612"/>
                      <a:gd name="connsiteX75" fmla="*/ 397103 w 609643"/>
                      <a:gd name="connsiteY75" fmla="*/ 552594 h 580612"/>
                      <a:gd name="connsiteX76" fmla="*/ 397103 w 609643"/>
                      <a:gd name="connsiteY76" fmla="*/ 426171 h 580612"/>
                      <a:gd name="connsiteX77" fmla="*/ 370702 w 609643"/>
                      <a:gd name="connsiteY77" fmla="*/ 426171 h 580612"/>
                      <a:gd name="connsiteX78" fmla="*/ 356719 w 609643"/>
                      <a:gd name="connsiteY78" fmla="*/ 420020 h 580612"/>
                      <a:gd name="connsiteX79" fmla="*/ 353102 w 609643"/>
                      <a:gd name="connsiteY79" fmla="*/ 405279 h 580612"/>
                      <a:gd name="connsiteX80" fmla="*/ 367769 w 609643"/>
                      <a:gd name="connsiteY80" fmla="*/ 321615 h 580612"/>
                      <a:gd name="connsiteX81" fmla="*/ 352026 w 609643"/>
                      <a:gd name="connsiteY81" fmla="*/ 326692 h 580612"/>
                      <a:gd name="connsiteX82" fmla="*/ 348995 w 609643"/>
                      <a:gd name="connsiteY82" fmla="*/ 326594 h 580612"/>
                      <a:gd name="connsiteX83" fmla="*/ 338630 w 609643"/>
                      <a:gd name="connsiteY83" fmla="*/ 323177 h 580612"/>
                      <a:gd name="connsiteX84" fmla="*/ 326017 w 609643"/>
                      <a:gd name="connsiteY84" fmla="*/ 306874 h 580612"/>
                      <a:gd name="connsiteX85" fmla="*/ 328559 w 609643"/>
                      <a:gd name="connsiteY85" fmla="*/ 286373 h 580612"/>
                      <a:gd name="connsiteX86" fmla="*/ 393680 w 609643"/>
                      <a:gd name="connsiteY86" fmla="*/ 172836 h 580612"/>
                      <a:gd name="connsiteX87" fmla="*/ 415094 w 609643"/>
                      <a:gd name="connsiteY87" fmla="*/ 159364 h 580612"/>
                      <a:gd name="connsiteX88" fmla="*/ 518056 w 609643"/>
                      <a:gd name="connsiteY88" fmla="*/ 159266 h 580612"/>
                      <a:gd name="connsiteX89" fmla="*/ 462898 w 609643"/>
                      <a:gd name="connsiteY89" fmla="*/ 0 h 580612"/>
                      <a:gd name="connsiteX90" fmla="*/ 536745 w 609643"/>
                      <a:gd name="connsiteY90" fmla="*/ 73706 h 580612"/>
                      <a:gd name="connsiteX91" fmla="*/ 462898 w 609643"/>
                      <a:gd name="connsiteY91" fmla="*/ 147412 h 580612"/>
                      <a:gd name="connsiteX92" fmla="*/ 389051 w 609643"/>
                      <a:gd name="connsiteY92" fmla="*/ 73706 h 580612"/>
                      <a:gd name="connsiteX93" fmla="*/ 462898 w 609643"/>
                      <a:gd name="connsiteY93" fmla="*/ 0 h 58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609643" h="580612">
                        <a:moveTo>
                          <a:pt x="168121" y="328124"/>
                        </a:moveTo>
                        <a:cubicBezTo>
                          <a:pt x="164504" y="328124"/>
                          <a:pt x="161669" y="330955"/>
                          <a:pt x="161669" y="334470"/>
                        </a:cubicBezTo>
                        <a:lnTo>
                          <a:pt x="161669" y="346575"/>
                        </a:lnTo>
                        <a:cubicBezTo>
                          <a:pt x="161669" y="347453"/>
                          <a:pt x="160692" y="347844"/>
                          <a:pt x="160301" y="347942"/>
                        </a:cubicBezTo>
                        <a:cubicBezTo>
                          <a:pt x="143096" y="352042"/>
                          <a:pt x="132343" y="364635"/>
                          <a:pt x="132343" y="380450"/>
                        </a:cubicBezTo>
                        <a:cubicBezTo>
                          <a:pt x="132343" y="400267"/>
                          <a:pt x="148668" y="409248"/>
                          <a:pt x="166361" y="415887"/>
                        </a:cubicBezTo>
                        <a:cubicBezTo>
                          <a:pt x="180535" y="421451"/>
                          <a:pt x="186303" y="427113"/>
                          <a:pt x="186303" y="435313"/>
                        </a:cubicBezTo>
                        <a:cubicBezTo>
                          <a:pt x="186303" y="444295"/>
                          <a:pt x="178091" y="450543"/>
                          <a:pt x="166459" y="450543"/>
                        </a:cubicBezTo>
                        <a:cubicBezTo>
                          <a:pt x="156390" y="450543"/>
                          <a:pt x="142901" y="444197"/>
                          <a:pt x="142803" y="444197"/>
                        </a:cubicBezTo>
                        <a:cubicBezTo>
                          <a:pt x="141923" y="443709"/>
                          <a:pt x="141043" y="443514"/>
                          <a:pt x="140066" y="443514"/>
                        </a:cubicBezTo>
                        <a:cubicBezTo>
                          <a:pt x="137524" y="443514"/>
                          <a:pt x="135276" y="445076"/>
                          <a:pt x="134298" y="447516"/>
                        </a:cubicBezTo>
                        <a:lnTo>
                          <a:pt x="131366" y="455521"/>
                        </a:lnTo>
                        <a:cubicBezTo>
                          <a:pt x="130291" y="458548"/>
                          <a:pt x="131952" y="460988"/>
                          <a:pt x="134005" y="462062"/>
                        </a:cubicBezTo>
                        <a:cubicBezTo>
                          <a:pt x="142314" y="466357"/>
                          <a:pt x="158345" y="468896"/>
                          <a:pt x="159127" y="468993"/>
                        </a:cubicBezTo>
                        <a:cubicBezTo>
                          <a:pt x="159323" y="468993"/>
                          <a:pt x="160301" y="469384"/>
                          <a:pt x="160301" y="470262"/>
                        </a:cubicBezTo>
                        <a:lnTo>
                          <a:pt x="160301" y="482367"/>
                        </a:lnTo>
                        <a:cubicBezTo>
                          <a:pt x="160301" y="485784"/>
                          <a:pt x="163135" y="488615"/>
                          <a:pt x="166752" y="488615"/>
                        </a:cubicBezTo>
                        <a:lnTo>
                          <a:pt x="172520" y="488615"/>
                        </a:lnTo>
                        <a:cubicBezTo>
                          <a:pt x="176039" y="488615"/>
                          <a:pt x="178971" y="485784"/>
                          <a:pt x="178971" y="482367"/>
                        </a:cubicBezTo>
                        <a:lnTo>
                          <a:pt x="178971" y="469677"/>
                        </a:lnTo>
                        <a:cubicBezTo>
                          <a:pt x="178971" y="468407"/>
                          <a:pt x="179851" y="468310"/>
                          <a:pt x="180046" y="468310"/>
                        </a:cubicBezTo>
                        <a:cubicBezTo>
                          <a:pt x="198326" y="464210"/>
                          <a:pt x="209665" y="450835"/>
                          <a:pt x="209665" y="434044"/>
                        </a:cubicBezTo>
                        <a:cubicBezTo>
                          <a:pt x="209665" y="416765"/>
                          <a:pt x="199988" y="405539"/>
                          <a:pt x="177505" y="396753"/>
                        </a:cubicBezTo>
                        <a:cubicBezTo>
                          <a:pt x="160398" y="389821"/>
                          <a:pt x="155511" y="385721"/>
                          <a:pt x="155511" y="378204"/>
                        </a:cubicBezTo>
                        <a:cubicBezTo>
                          <a:pt x="155511" y="372249"/>
                          <a:pt x="160007" y="365221"/>
                          <a:pt x="172813" y="365221"/>
                        </a:cubicBezTo>
                        <a:cubicBezTo>
                          <a:pt x="184152" y="365221"/>
                          <a:pt x="192852" y="369711"/>
                          <a:pt x="192852" y="369809"/>
                        </a:cubicBezTo>
                        <a:cubicBezTo>
                          <a:pt x="193830" y="370199"/>
                          <a:pt x="194807" y="370492"/>
                          <a:pt x="195882" y="370492"/>
                        </a:cubicBezTo>
                        <a:cubicBezTo>
                          <a:pt x="198326" y="370492"/>
                          <a:pt x="200477" y="369028"/>
                          <a:pt x="201454" y="366685"/>
                        </a:cubicBezTo>
                        <a:lnTo>
                          <a:pt x="204582" y="358778"/>
                        </a:lnTo>
                        <a:cubicBezTo>
                          <a:pt x="205658" y="355849"/>
                          <a:pt x="203996" y="353311"/>
                          <a:pt x="201845" y="352432"/>
                        </a:cubicBezTo>
                        <a:cubicBezTo>
                          <a:pt x="194905" y="349406"/>
                          <a:pt x="181317" y="347063"/>
                          <a:pt x="181122" y="347063"/>
                        </a:cubicBezTo>
                        <a:cubicBezTo>
                          <a:pt x="180926" y="346965"/>
                          <a:pt x="180144" y="346868"/>
                          <a:pt x="180144" y="345891"/>
                        </a:cubicBezTo>
                        <a:lnTo>
                          <a:pt x="180144" y="334470"/>
                        </a:lnTo>
                        <a:cubicBezTo>
                          <a:pt x="180144" y="330955"/>
                          <a:pt x="177212" y="328124"/>
                          <a:pt x="173693" y="328124"/>
                        </a:cubicBezTo>
                        <a:close/>
                        <a:moveTo>
                          <a:pt x="170369" y="227573"/>
                        </a:moveTo>
                        <a:cubicBezTo>
                          <a:pt x="178189" y="227573"/>
                          <a:pt x="185618" y="230014"/>
                          <a:pt x="191092" y="234602"/>
                        </a:cubicBezTo>
                        <a:lnTo>
                          <a:pt x="237720" y="272870"/>
                        </a:lnTo>
                        <a:lnTo>
                          <a:pt x="237720" y="244071"/>
                        </a:lnTo>
                        <a:cubicBezTo>
                          <a:pt x="237720" y="240948"/>
                          <a:pt x="240262" y="238312"/>
                          <a:pt x="243390" y="238312"/>
                        </a:cubicBezTo>
                        <a:lnTo>
                          <a:pt x="289725" y="238312"/>
                        </a:lnTo>
                        <a:cubicBezTo>
                          <a:pt x="292950" y="238312"/>
                          <a:pt x="295492" y="240948"/>
                          <a:pt x="295492" y="244071"/>
                        </a:cubicBezTo>
                        <a:lnTo>
                          <a:pt x="295492" y="320314"/>
                        </a:lnTo>
                        <a:lnTo>
                          <a:pt x="333322" y="351358"/>
                        </a:lnTo>
                        <a:cubicBezTo>
                          <a:pt x="339089" y="356044"/>
                          <a:pt x="341631" y="361121"/>
                          <a:pt x="340360" y="365709"/>
                        </a:cubicBezTo>
                        <a:cubicBezTo>
                          <a:pt x="339187" y="370297"/>
                          <a:pt x="334495" y="373519"/>
                          <a:pt x="327261" y="374788"/>
                        </a:cubicBezTo>
                        <a:lnTo>
                          <a:pt x="304290" y="378985"/>
                        </a:lnTo>
                        <a:lnTo>
                          <a:pt x="304290" y="556658"/>
                        </a:lnTo>
                        <a:cubicBezTo>
                          <a:pt x="304290" y="563589"/>
                          <a:pt x="298620" y="569251"/>
                          <a:pt x="291680" y="569251"/>
                        </a:cubicBezTo>
                        <a:lnTo>
                          <a:pt x="49058" y="569251"/>
                        </a:lnTo>
                        <a:cubicBezTo>
                          <a:pt x="42118" y="569251"/>
                          <a:pt x="36448" y="563589"/>
                          <a:pt x="36448" y="556658"/>
                        </a:cubicBezTo>
                        <a:lnTo>
                          <a:pt x="36448" y="378985"/>
                        </a:lnTo>
                        <a:lnTo>
                          <a:pt x="13477" y="374788"/>
                        </a:lnTo>
                        <a:cubicBezTo>
                          <a:pt x="6145" y="373519"/>
                          <a:pt x="1453" y="370297"/>
                          <a:pt x="280" y="365709"/>
                        </a:cubicBezTo>
                        <a:cubicBezTo>
                          <a:pt x="-893" y="361121"/>
                          <a:pt x="1649" y="356044"/>
                          <a:pt x="7318" y="351358"/>
                        </a:cubicBezTo>
                        <a:lnTo>
                          <a:pt x="149548" y="234602"/>
                        </a:lnTo>
                        <a:cubicBezTo>
                          <a:pt x="155120" y="230014"/>
                          <a:pt x="162451" y="227573"/>
                          <a:pt x="170369" y="227573"/>
                        </a:cubicBezTo>
                        <a:close/>
                        <a:moveTo>
                          <a:pt x="518056" y="159266"/>
                        </a:moveTo>
                        <a:cubicBezTo>
                          <a:pt x="528030" y="159266"/>
                          <a:pt x="537026" y="165807"/>
                          <a:pt x="541035" y="172836"/>
                        </a:cubicBezTo>
                        <a:lnTo>
                          <a:pt x="606058" y="286373"/>
                        </a:lnTo>
                        <a:cubicBezTo>
                          <a:pt x="609676" y="292621"/>
                          <a:pt x="610556" y="299943"/>
                          <a:pt x="608698" y="306874"/>
                        </a:cubicBezTo>
                        <a:cubicBezTo>
                          <a:pt x="606743" y="313805"/>
                          <a:pt x="602245" y="319565"/>
                          <a:pt x="595987" y="323177"/>
                        </a:cubicBezTo>
                        <a:cubicBezTo>
                          <a:pt x="592760" y="325032"/>
                          <a:pt x="589338" y="326106"/>
                          <a:pt x="585622" y="326594"/>
                        </a:cubicBezTo>
                        <a:cubicBezTo>
                          <a:pt x="584644" y="326692"/>
                          <a:pt x="583667" y="326692"/>
                          <a:pt x="582689" y="326692"/>
                        </a:cubicBezTo>
                        <a:cubicBezTo>
                          <a:pt x="576529" y="326692"/>
                          <a:pt x="570662" y="324642"/>
                          <a:pt x="565968" y="321030"/>
                        </a:cubicBezTo>
                        <a:lnTo>
                          <a:pt x="580342" y="405279"/>
                        </a:lnTo>
                        <a:cubicBezTo>
                          <a:pt x="581320" y="410844"/>
                          <a:pt x="579951" y="416018"/>
                          <a:pt x="576626" y="420020"/>
                        </a:cubicBezTo>
                        <a:cubicBezTo>
                          <a:pt x="573302" y="424023"/>
                          <a:pt x="568315" y="426171"/>
                          <a:pt x="562742" y="426171"/>
                        </a:cubicBezTo>
                        <a:lnTo>
                          <a:pt x="534092" y="426171"/>
                        </a:lnTo>
                        <a:lnTo>
                          <a:pt x="534092" y="552594"/>
                        </a:lnTo>
                        <a:cubicBezTo>
                          <a:pt x="534092" y="568116"/>
                          <a:pt x="521479" y="580612"/>
                          <a:pt x="506029" y="580612"/>
                        </a:cubicBezTo>
                        <a:cubicBezTo>
                          <a:pt x="490482" y="580612"/>
                          <a:pt x="477869" y="568116"/>
                          <a:pt x="477869" y="552594"/>
                        </a:cubicBezTo>
                        <a:lnTo>
                          <a:pt x="477869" y="426171"/>
                        </a:lnTo>
                        <a:lnTo>
                          <a:pt x="453326" y="426171"/>
                        </a:lnTo>
                        <a:lnTo>
                          <a:pt x="453326" y="552594"/>
                        </a:lnTo>
                        <a:cubicBezTo>
                          <a:pt x="453326" y="568116"/>
                          <a:pt x="440712" y="580612"/>
                          <a:pt x="425263" y="580612"/>
                        </a:cubicBezTo>
                        <a:cubicBezTo>
                          <a:pt x="409716" y="580612"/>
                          <a:pt x="397103" y="568116"/>
                          <a:pt x="397103" y="552594"/>
                        </a:cubicBezTo>
                        <a:lnTo>
                          <a:pt x="397103" y="426171"/>
                        </a:lnTo>
                        <a:lnTo>
                          <a:pt x="370702" y="426171"/>
                        </a:lnTo>
                        <a:cubicBezTo>
                          <a:pt x="365031" y="426171"/>
                          <a:pt x="360142" y="424023"/>
                          <a:pt x="356719" y="420020"/>
                        </a:cubicBezTo>
                        <a:cubicBezTo>
                          <a:pt x="353395" y="416018"/>
                          <a:pt x="352124" y="410844"/>
                          <a:pt x="353102" y="405279"/>
                        </a:cubicBezTo>
                        <a:lnTo>
                          <a:pt x="367769" y="321615"/>
                        </a:lnTo>
                        <a:cubicBezTo>
                          <a:pt x="363271" y="324837"/>
                          <a:pt x="357697" y="326692"/>
                          <a:pt x="352026" y="326692"/>
                        </a:cubicBezTo>
                        <a:cubicBezTo>
                          <a:pt x="351048" y="326692"/>
                          <a:pt x="349973" y="326692"/>
                          <a:pt x="348995" y="326594"/>
                        </a:cubicBezTo>
                        <a:cubicBezTo>
                          <a:pt x="345377" y="326106"/>
                          <a:pt x="341857" y="325032"/>
                          <a:pt x="338630" y="323177"/>
                        </a:cubicBezTo>
                        <a:cubicBezTo>
                          <a:pt x="332372" y="319565"/>
                          <a:pt x="327874" y="313805"/>
                          <a:pt x="326017" y="306874"/>
                        </a:cubicBezTo>
                        <a:cubicBezTo>
                          <a:pt x="324061" y="299943"/>
                          <a:pt x="325039" y="292621"/>
                          <a:pt x="328559" y="286373"/>
                        </a:cubicBezTo>
                        <a:lnTo>
                          <a:pt x="393680" y="172836"/>
                        </a:lnTo>
                        <a:cubicBezTo>
                          <a:pt x="397885" y="165319"/>
                          <a:pt x="406881" y="159364"/>
                          <a:pt x="415094" y="159364"/>
                        </a:cubicBezTo>
                        <a:cubicBezTo>
                          <a:pt x="415387" y="159364"/>
                          <a:pt x="492340" y="159266"/>
                          <a:pt x="518056" y="159266"/>
                        </a:cubicBezTo>
                        <a:close/>
                        <a:moveTo>
                          <a:pt x="462898" y="0"/>
                        </a:moveTo>
                        <a:cubicBezTo>
                          <a:pt x="503683" y="0"/>
                          <a:pt x="536745" y="32999"/>
                          <a:pt x="536745" y="73706"/>
                        </a:cubicBezTo>
                        <a:cubicBezTo>
                          <a:pt x="536745" y="114413"/>
                          <a:pt x="503683" y="147412"/>
                          <a:pt x="462898" y="147412"/>
                        </a:cubicBezTo>
                        <a:cubicBezTo>
                          <a:pt x="422113" y="147412"/>
                          <a:pt x="389051" y="114413"/>
                          <a:pt x="389051" y="73706"/>
                        </a:cubicBezTo>
                        <a:cubicBezTo>
                          <a:pt x="389051" y="32999"/>
                          <a:pt x="422113" y="0"/>
                          <a:pt x="46289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/>
                    <a:endParaRPr sz="140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2" name="íṧḷîďé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5076681" y="4948950"/>
                  <a:ext cx="2381468" cy="17047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60000"/>
                    </a:lnSpc>
                  </a:pPr>
                  <a:r>
                    <a:rPr lang="zh-CN" altLang="en-US" sz="1400">
                      <a:solidFill>
                        <a:srgbClr val="0C121C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cs typeface="+mn-ea"/>
                      <a:sym typeface="+mn-lt"/>
                    </a:rPr>
                    <a:t>此部分内容作为文字排版占位显示（建议使用主题字体）此部分内容作为文字排版占位显示（建议使用主题字体）</a:t>
                  </a:r>
                  <a:endParaRPr lang="zh-CN" altLang="en-US" sz="1400" dirty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îşḷîḍè"/>
                <p:cNvSpPr txBox="1"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5076683" y="4506907"/>
                  <a:ext cx="2381455" cy="446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/>
                  </a:pPr>
                  <a:r>
                    <a:rPr lang="zh-CN" altLang="en-US" sz="2000" b="1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+mn-ea"/>
                      <a:sym typeface="+mn-lt"/>
                    </a:rPr>
                    <a:t>单击添加标题</a:t>
                  </a:r>
                  <a:endParaRPr lang="zh-CN" altLang="en-US" sz="2000" b="1" dirty="0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13752" y="3825"/>
                <a:ext cx="3750" cy="6653"/>
                <a:chOff x="13752" y="3825"/>
                <a:chExt cx="3750" cy="6653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13752" y="3825"/>
                  <a:ext cx="3750" cy="6653"/>
                  <a:chOff x="8783861" y="2428712"/>
                  <a:chExt cx="2381468" cy="4224980"/>
                </a:xfrm>
              </p:grpSpPr>
              <p:sp>
                <p:nvSpPr>
                  <p:cNvPr id="67" name="î$1íḑé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 flipV="1">
                    <a:off x="9295080" y="2428712"/>
                    <a:ext cx="1372989" cy="1364668"/>
                  </a:xfrm>
                  <a:prstGeom prst="diamond">
                    <a:avLst/>
                  </a:prstGeom>
                  <a:solidFill>
                    <a:srgbClr val="0AC3BD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sz="1400">
                      <a:solidFill>
                        <a:schemeClr val="accent4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" name="ïślïdê"/>
                  <p:cNvSpPr/>
                  <p:nvPr>
                    <p:custDataLst>
                      <p:tags r:id="rId9"/>
                    </p:custDataLst>
                  </p:nvPr>
                </p:nvSpPr>
                <p:spPr bwMode="auto">
                  <a:xfrm>
                    <a:off x="8783861" y="4948909"/>
                    <a:ext cx="2381468" cy="17047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Autofit/>
                  </a:bodyPr>
                  <a:lstStyle/>
                  <a:p>
                    <a:pPr algn="ctr">
                      <a:lnSpc>
                        <a:spcPct val="160000"/>
                      </a:lnSpc>
                    </a:pPr>
                    <a:r>
                      <a:rPr lang="zh-CN" altLang="en-US" sz="1400">
                        <a:solidFill>
                          <a:srgbClr val="0C121C"/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+mn-ea"/>
                        <a:sym typeface="+mn-lt"/>
                      </a:rPr>
                      <a:t>此部分内容作为文字排版占位显示（建议使用主题字体）此部分内容作为文字排版占位显示（建议使用主题字体）</a:t>
                    </a:r>
                    <a:endParaRPr lang="zh-CN" altLang="en-US" sz="1400" dirty="0">
                      <a:solidFill>
                        <a:srgbClr val="0C121C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" name="isľiďe"/>
                  <p:cNvSpPr txBox="1"/>
                  <p:nvPr>
                    <p:custDataLst>
                      <p:tags r:id="rId10"/>
                    </p:custDataLst>
                  </p:nvPr>
                </p:nvSpPr>
                <p:spPr bwMode="auto">
                  <a:xfrm>
                    <a:off x="8783863" y="4506907"/>
                    <a:ext cx="2381455" cy="446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ctr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zh-CN" altLang="en-US" sz="2000" b="1">
                        <a:solidFill>
                          <a:srgbClr val="0C121C"/>
                        </a:solidFill>
                        <a:latin typeface="思源黑体 CN Medium" panose="020B0600000000000000" charset="-122"/>
                        <a:ea typeface="思源黑体 CN Medium" panose="020B0600000000000000" charset="-122"/>
                        <a:cs typeface="+mn-ea"/>
                        <a:sym typeface="+mn-lt"/>
                      </a:rPr>
                      <a:t>单击添加标题</a:t>
                    </a:r>
                    <a:endParaRPr lang="zh-CN" altLang="en-US" sz="2000" b="1" dirty="0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76" name="ïšḷíḍê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15286" y="4614"/>
                  <a:ext cx="704" cy="570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sz="17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6105525"/>
            <a:ext cx="752475" cy="752475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:\PPT\PPT\图\组 1.png组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390005" y="460375"/>
            <a:ext cx="5408930" cy="306705"/>
            <a:chOff x="10258" y="755"/>
            <a:chExt cx="8518" cy="483"/>
          </a:xfrm>
        </p:grpSpPr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10258" y="755"/>
              <a:ext cx="8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公司介绍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产品介绍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产品优势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发展计划</a:t>
              </a:r>
              <a:endParaRPr lang="zh-CN" altLang="en-US" sz="14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8432" y="844"/>
              <a:ext cx="344" cy="323"/>
              <a:chOff x="16828" y="9229"/>
              <a:chExt cx="794" cy="745"/>
            </a:xfrm>
            <a:solidFill>
              <a:schemeClr val="bg1"/>
            </a:solidFill>
          </p:grpSpPr>
          <p:sp>
            <p:nvSpPr>
              <p:cNvPr id="24" name="矩形 23"/>
              <p:cNvSpPr/>
              <p:nvPr>
                <p:custDataLst>
                  <p:tags r:id="rId4"/>
                </p:custDataLst>
              </p:nvPr>
            </p:nvSpPr>
            <p:spPr>
              <a:xfrm>
                <a:off x="16828" y="922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16828" y="951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16828" y="9824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文本框 13"/>
          <p:cNvSpPr txBox="1">
            <a:spLocks noChangeArrowheads="1"/>
          </p:cNvSpPr>
          <p:nvPr/>
        </p:nvSpPr>
        <p:spPr bwMode="auto">
          <a:xfrm>
            <a:off x="295535" y="198828"/>
            <a:ext cx="1703070" cy="6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LOGO</a:t>
            </a:r>
            <a:r>
              <a:rPr lang="en-US" altLang="zh-CN" sz="3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2695" y="2193925"/>
            <a:ext cx="2571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2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我们是做什么的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2695" y="2790190"/>
            <a:ext cx="4639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rgbClr val="0AC3B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</a:t>
            </a:r>
            <a:r>
              <a:rPr lang="zh-CN" altLang="en-US" sz="5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优势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42695" y="3825875"/>
            <a:ext cx="5229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14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提供集群，作业，数据等一站式大数据处理分析服务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98435" y="2105978"/>
            <a:ext cx="280162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ln w="25400">
                  <a:solidFill>
                    <a:schemeClr val="bg1"/>
                  </a:solidFill>
                </a:ln>
                <a:noFill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03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347470" y="4752340"/>
            <a:ext cx="4191000" cy="0"/>
            <a:chOff x="2137" y="7024"/>
            <a:chExt cx="6600" cy="0"/>
          </a:xfrm>
        </p:grpSpPr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2137" y="7024"/>
              <a:ext cx="6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2137" y="7024"/>
              <a:ext cx="66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AC3B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" grpId="0"/>
      <p:bldP spid="2" grpId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14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03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产品优势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44336" y="2158971"/>
            <a:ext cx="10593415" cy="3324132"/>
            <a:chOff x="1287" y="4199"/>
            <a:chExt cx="12903" cy="3839"/>
          </a:xfrm>
        </p:grpSpPr>
        <p:graphicFrame>
          <p:nvGraphicFramePr>
            <p:cNvPr id="12" name="PA_Chart 11"/>
            <p:cNvGraphicFramePr/>
            <p:nvPr>
              <p:custDataLst>
                <p:tags r:id="rId1"/>
              </p:custDataLst>
            </p:nvPr>
          </p:nvGraphicFramePr>
          <p:xfrm>
            <a:off x="1287" y="4199"/>
            <a:ext cx="5574" cy="38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grpSp>
          <p:nvGrpSpPr>
            <p:cNvPr id="3" name="PA_淘宝店chenying0907 12"/>
            <p:cNvGrpSpPr/>
            <p:nvPr>
              <p:custDataLst>
                <p:tags r:id="rId2"/>
              </p:custDataLst>
            </p:nvPr>
          </p:nvGrpSpPr>
          <p:grpSpPr>
            <a:xfrm>
              <a:off x="7416" y="4296"/>
              <a:ext cx="6774" cy="948"/>
              <a:chOff x="6136937" y="2708526"/>
              <a:chExt cx="5736419" cy="802674"/>
            </a:xfrm>
          </p:grpSpPr>
          <p:sp>
            <p:nvSpPr>
              <p:cNvPr id="8" name="淘宝店chenying0907 13"/>
              <p:cNvSpPr/>
              <p:nvPr>
                <p:custDataLst>
                  <p:tags r:id="rId11"/>
                </p:custDataLst>
              </p:nvPr>
            </p:nvSpPr>
            <p:spPr>
              <a:xfrm>
                <a:off x="7016496" y="3109204"/>
                <a:ext cx="4856860" cy="341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</a:t>
                </a:r>
                <a:endParaRPr lang="zh-CN" altLang="en-US" sz="1400" dirty="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9" name="淘宝店chenying0907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7016494" y="2740991"/>
                <a:ext cx="2483685" cy="389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lang="zh-CN" altLang="en-US" sz="2000" b="1" dirty="0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淘宝店chenying0907: 圆角 15"/>
              <p:cNvSpPr/>
              <p:nvPr>
                <p:custDataLst>
                  <p:tags r:id="rId13"/>
                </p:custDataLst>
              </p:nvPr>
            </p:nvSpPr>
            <p:spPr>
              <a:xfrm>
                <a:off x="6136937" y="2708526"/>
                <a:ext cx="802674" cy="802674"/>
              </a:xfrm>
              <a:prstGeom prst="rect">
                <a:avLst/>
              </a:prstGeom>
              <a:solidFill>
                <a:srgbClr val="0A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思源黑体 CN Medium" panose="020B0600000000000000" charset="-122"/>
                    <a:ea typeface="思源黑体 CN Medium" panose="020B0600000000000000" charset="-122"/>
                  </a:rPr>
                  <a:t>01</a:t>
                </a:r>
              </a:p>
            </p:txBody>
          </p:sp>
        </p:grpSp>
        <p:grpSp>
          <p:nvGrpSpPr>
            <p:cNvPr id="11" name="PA_淘宝店chenying0907 16"/>
            <p:cNvGrpSpPr/>
            <p:nvPr>
              <p:custDataLst>
                <p:tags r:id="rId3"/>
              </p:custDataLst>
            </p:nvPr>
          </p:nvGrpSpPr>
          <p:grpSpPr>
            <a:xfrm>
              <a:off x="7416" y="5666"/>
              <a:ext cx="6774" cy="947"/>
              <a:chOff x="6136937" y="2686786"/>
              <a:chExt cx="5736419" cy="802674"/>
            </a:xfrm>
          </p:grpSpPr>
          <p:sp>
            <p:nvSpPr>
              <p:cNvPr id="13" name="淘宝店chenying0907 17"/>
              <p:cNvSpPr/>
              <p:nvPr>
                <p:custDataLst>
                  <p:tags r:id="rId8"/>
                </p:custDataLst>
              </p:nvPr>
            </p:nvSpPr>
            <p:spPr>
              <a:xfrm>
                <a:off x="7016496" y="3109356"/>
                <a:ext cx="4856860" cy="300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</a:t>
                </a:r>
                <a:endParaRPr lang="zh-CN" altLang="en-US" sz="1400" dirty="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淘宝店chenying0907 18"/>
              <p:cNvSpPr/>
              <p:nvPr>
                <p:custDataLst>
                  <p:tags r:id="rId9"/>
                </p:custDataLst>
              </p:nvPr>
            </p:nvSpPr>
            <p:spPr>
              <a:xfrm>
                <a:off x="7016494" y="2741090"/>
                <a:ext cx="2483685" cy="390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lang="zh-CN" altLang="en-US" sz="2000" b="1" dirty="0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淘宝店chenying0907: 圆角 19"/>
              <p:cNvSpPr/>
              <p:nvPr>
                <p:custDataLst>
                  <p:tags r:id="rId10"/>
                </p:custDataLst>
              </p:nvPr>
            </p:nvSpPr>
            <p:spPr>
              <a:xfrm>
                <a:off x="6136937" y="2686786"/>
                <a:ext cx="802674" cy="802674"/>
              </a:xfrm>
              <a:prstGeom prst="rect">
                <a:avLst/>
              </a:prstGeom>
              <a:solidFill>
                <a:srgbClr val="0A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思源黑体 CN Medium" panose="020B0600000000000000" charset="-122"/>
                    <a:ea typeface="思源黑体 CN Medium" panose="020B0600000000000000" charset="-122"/>
                  </a:rPr>
                  <a:t>02</a:t>
                </a:r>
              </a:p>
            </p:txBody>
          </p:sp>
        </p:grpSp>
        <p:grpSp>
          <p:nvGrpSpPr>
            <p:cNvPr id="18" name="PA_淘宝店chenying0907 20"/>
            <p:cNvGrpSpPr/>
            <p:nvPr>
              <p:custDataLst>
                <p:tags r:id="rId4"/>
              </p:custDataLst>
            </p:nvPr>
          </p:nvGrpSpPr>
          <p:grpSpPr>
            <a:xfrm>
              <a:off x="7416" y="7062"/>
              <a:ext cx="6774" cy="948"/>
              <a:chOff x="6136937" y="2686786"/>
              <a:chExt cx="5736419" cy="802674"/>
            </a:xfrm>
          </p:grpSpPr>
          <p:sp>
            <p:nvSpPr>
              <p:cNvPr id="22" name="淘宝店chenying0907 21"/>
              <p:cNvSpPr/>
              <p:nvPr>
                <p:custDataLst>
                  <p:tags r:id="rId5"/>
                </p:custDataLst>
              </p:nvPr>
            </p:nvSpPr>
            <p:spPr>
              <a:xfrm>
                <a:off x="7016496" y="3131035"/>
                <a:ext cx="4856860" cy="341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</a:t>
                </a:r>
                <a:endParaRPr lang="zh-CN" altLang="en-US" sz="1400" dirty="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淘宝店chenying0907 22"/>
              <p:cNvSpPr/>
              <p:nvPr>
                <p:custDataLst>
                  <p:tags r:id="rId6"/>
                </p:custDataLst>
              </p:nvPr>
            </p:nvSpPr>
            <p:spPr>
              <a:xfrm>
                <a:off x="7016494" y="2741704"/>
                <a:ext cx="2483685" cy="39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lang="zh-CN" altLang="en-US" sz="2000" b="1" dirty="0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4" name="淘宝店chenying0907: 圆角 23"/>
              <p:cNvSpPr/>
              <p:nvPr>
                <p:custDataLst>
                  <p:tags r:id="rId7"/>
                </p:custDataLst>
              </p:nvPr>
            </p:nvSpPr>
            <p:spPr>
              <a:xfrm>
                <a:off x="6136937" y="2686786"/>
                <a:ext cx="802674" cy="802674"/>
              </a:xfrm>
              <a:prstGeom prst="rect">
                <a:avLst/>
              </a:prstGeom>
              <a:solidFill>
                <a:srgbClr val="0A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思源黑体 CN Medium" panose="020B0600000000000000" charset="-122"/>
                    <a:ea typeface="思源黑体 CN Medium" panose="020B0600000000000000" charset="-122"/>
                  </a:rPr>
                  <a:t>03</a:t>
                </a:r>
              </a:p>
            </p:txBody>
          </p:sp>
        </p:grp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21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03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产品优势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60680" y="1456065"/>
            <a:ext cx="11209020" cy="4617270"/>
            <a:chOff x="1048" y="1606"/>
            <a:chExt cx="12305" cy="5069"/>
          </a:xfrm>
        </p:grpSpPr>
        <p:grpSp>
          <p:nvGrpSpPr>
            <p:cNvPr id="5" name="组合 4"/>
            <p:cNvGrpSpPr/>
            <p:nvPr/>
          </p:nvGrpSpPr>
          <p:grpSpPr>
            <a:xfrm>
              <a:off x="1048" y="1606"/>
              <a:ext cx="12305" cy="5069"/>
              <a:chOff x="45" y="1623"/>
              <a:chExt cx="14314" cy="5896"/>
            </a:xfrm>
          </p:grpSpPr>
          <p:sp>
            <p:nvSpPr>
              <p:cNvPr id="6" name="文本框 5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5" y="1623"/>
                <a:ext cx="3538" cy="143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7" name="文本框 6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473" y="1670"/>
                <a:ext cx="3538" cy="143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文本框 11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821" y="1670"/>
                <a:ext cx="3538" cy="143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9" name="文本框 8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988" y="6084"/>
                <a:ext cx="3538" cy="143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8" name="文本框 7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402" y="6084"/>
                <a:ext cx="3538" cy="143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6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198" y="4046"/>
                <a:ext cx="2739" cy="1228"/>
              </a:xfrm>
              <a:prstGeom prst="flowChartInputOutput">
                <a:avLst/>
              </a:prstGeom>
              <a:solidFill>
                <a:srgbClr val="0AC3BD"/>
              </a:solidFill>
              <a:ln>
                <a:noFill/>
              </a:ln>
              <a:effectLst/>
            </p:spPr>
            <p:txBody>
              <a:bodyPr vert="horz" wrap="square" lIns="68579" tIns="34289" rIns="68579" bIns="34289" numCol="1" anchor="t" anchorCtr="0" compatLnSpc="1"/>
              <a:lstStyle/>
              <a:p>
                <a:endParaRPr lang="en-US" sz="1400"/>
              </a:p>
            </p:txBody>
          </p:sp>
          <p:sp>
            <p:nvSpPr>
              <p:cNvPr id="22" name="Freeform 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5937" y="4046"/>
                <a:ext cx="2737" cy="1228"/>
              </a:xfrm>
              <a:prstGeom prst="flowChartInputOutput">
                <a:avLst/>
              </a:prstGeom>
              <a:solidFill>
                <a:srgbClr val="0AC3BD"/>
              </a:solidFill>
              <a:ln>
                <a:noFill/>
              </a:ln>
              <a:effectLst/>
            </p:spPr>
            <p:txBody>
              <a:bodyPr vert="horz" wrap="square" lIns="68579" tIns="34289" rIns="68579" bIns="34289" numCol="1" anchor="t" anchorCtr="0" compatLnSpc="1"/>
              <a:lstStyle/>
              <a:p>
                <a:endParaRPr lang="en-US" sz="1400"/>
              </a:p>
            </p:txBody>
          </p:sp>
          <p:sp>
            <p:nvSpPr>
              <p:cNvPr id="31" name="Freeform 8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8674" y="4046"/>
                <a:ext cx="2737" cy="1228"/>
              </a:xfrm>
              <a:prstGeom prst="flowChartInputOutput">
                <a:avLst/>
              </a:prstGeom>
              <a:solidFill>
                <a:srgbClr val="0AC3BD"/>
              </a:solidFill>
              <a:ln>
                <a:noFill/>
              </a:ln>
              <a:effectLst/>
            </p:spPr>
            <p:txBody>
              <a:bodyPr vert="horz" wrap="square" lIns="68579" tIns="34289" rIns="68579" bIns="34289" numCol="1" anchor="t" anchorCtr="0" compatLnSpc="1"/>
              <a:lstStyle/>
              <a:p>
                <a:endParaRPr lang="en-US" sz="1400"/>
              </a:p>
            </p:txBody>
          </p:sp>
          <p:sp>
            <p:nvSpPr>
              <p:cNvPr id="37" name="Freeform 5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462" y="4046"/>
                <a:ext cx="2737" cy="1228"/>
              </a:xfrm>
              <a:prstGeom prst="flowChartInputOutput">
                <a:avLst/>
              </a:prstGeom>
              <a:solidFill>
                <a:srgbClr val="0AC3BD"/>
              </a:solidFill>
              <a:ln>
                <a:noFill/>
              </a:ln>
              <a:effectLst/>
            </p:spPr>
            <p:txBody>
              <a:bodyPr vert="horz" wrap="square" lIns="68579" tIns="34289" rIns="68579" bIns="34289" numCol="1" anchor="t" anchorCtr="0" compatLnSpc="1"/>
              <a:lstStyle/>
              <a:p>
                <a:pPr algn="ctr"/>
                <a:endParaRPr lang="en-US" sz="1400"/>
              </a:p>
            </p:txBody>
          </p:sp>
          <p:sp>
            <p:nvSpPr>
              <p:cNvPr id="48" name="Freeform 9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11411" y="4046"/>
                <a:ext cx="2737" cy="1228"/>
              </a:xfrm>
              <a:prstGeom prst="flowChartInputOutput">
                <a:avLst/>
              </a:prstGeom>
              <a:solidFill>
                <a:srgbClr val="0AC3BD"/>
              </a:solidFill>
              <a:ln>
                <a:noFill/>
              </a:ln>
              <a:effectLst/>
            </p:spPr>
            <p:txBody>
              <a:bodyPr vert="horz" wrap="square" lIns="68579" tIns="34289" rIns="68579" bIns="34289" numCol="1" anchor="t" anchorCtr="0" compatLnSpc="1"/>
              <a:lstStyle/>
              <a:p>
                <a:endParaRPr lang="en-US" sz="1400"/>
              </a:p>
            </p:txBody>
          </p:sp>
          <p:cxnSp>
            <p:nvCxnSpPr>
              <p:cNvPr id="50" name="Straight Connector 44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    <p:cNvCxnSpPr/>
              <p:nvPr>
                <p:custDataLst>
                  <p:tags r:id="rId16"/>
                </p:custDataLst>
              </p:nvPr>
            </p:nvCxnSpPr>
            <p:spPr>
              <a:xfrm flipV="1">
                <a:off x="1717" y="3315"/>
                <a:ext cx="0" cy="6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47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    <p:cNvCxnSpPr/>
              <p:nvPr>
                <p:custDataLst>
                  <p:tags r:id="rId17"/>
                </p:custDataLst>
              </p:nvPr>
            </p:nvCxnSpPr>
            <p:spPr>
              <a:xfrm flipV="1">
                <a:off x="7196" y="3315"/>
                <a:ext cx="0" cy="6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8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    <p:cNvCxnSpPr/>
              <p:nvPr>
                <p:custDataLst>
                  <p:tags r:id="rId18"/>
                </p:custDataLst>
              </p:nvPr>
            </p:nvCxnSpPr>
            <p:spPr>
              <a:xfrm flipV="1">
                <a:off x="12676" y="3315"/>
                <a:ext cx="0" cy="6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9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    <p:cNvCxnSpPr/>
              <p:nvPr>
                <p:custDataLst>
                  <p:tags r:id="rId19"/>
                </p:custDataLst>
              </p:nvPr>
            </p:nvCxnSpPr>
            <p:spPr>
              <a:xfrm flipV="1">
                <a:off x="4692" y="5356"/>
                <a:ext cx="0" cy="6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0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    <p:cNvCxnSpPr/>
              <p:nvPr>
                <p:custDataLst>
                  <p:tags r:id="rId20"/>
                </p:custDataLst>
              </p:nvPr>
            </p:nvCxnSpPr>
            <p:spPr>
              <a:xfrm flipV="1">
                <a:off x="10229" y="5356"/>
                <a:ext cx="0" cy="6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图片 3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5" cstate="screen">
              <a:biLevel thresh="25000"/>
            </a:blip>
            <a:stretch>
              <a:fillRect/>
            </a:stretch>
          </p:blipFill>
          <p:spPr>
            <a:xfrm>
              <a:off x="2382" y="4052"/>
              <a:ext cx="424" cy="39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6" cstate="screen">
              <a:biLevel thresh="25000"/>
            </a:blip>
            <a:stretch>
              <a:fillRect/>
            </a:stretch>
          </p:blipFill>
          <p:spPr>
            <a:xfrm>
              <a:off x="4708" y="3979"/>
              <a:ext cx="456" cy="47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 cstate="screen">
              <a:biLevel thresh="25000"/>
            </a:blip>
            <a:stretch>
              <a:fillRect/>
            </a:stretch>
          </p:blipFill>
          <p:spPr>
            <a:xfrm>
              <a:off x="7063" y="3995"/>
              <a:ext cx="453" cy="444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8" cstate="screen">
              <a:biLevel thresh="25000"/>
            </a:blip>
            <a:stretch>
              <a:fillRect/>
            </a:stretch>
          </p:blipFill>
          <p:spPr>
            <a:xfrm>
              <a:off x="9410" y="3976"/>
              <a:ext cx="464" cy="48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 cstate="screen">
              <a:biLevel thresh="25000"/>
            </a:blip>
            <a:stretch>
              <a:fillRect/>
            </a:stretch>
          </p:blipFill>
          <p:spPr>
            <a:xfrm>
              <a:off x="11790" y="4026"/>
              <a:ext cx="410" cy="38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17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03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产品优势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242695" y="1670685"/>
            <a:ext cx="4247515" cy="4225290"/>
            <a:chOff x="2592" y="3133"/>
            <a:chExt cx="6468" cy="6306"/>
          </a:xfrm>
        </p:grpSpPr>
        <p:grpSp>
          <p:nvGrpSpPr>
            <p:cNvPr id="6" name="组合 5"/>
            <p:cNvGrpSpPr/>
            <p:nvPr/>
          </p:nvGrpSpPr>
          <p:grpSpPr>
            <a:xfrm>
              <a:off x="2592" y="3133"/>
              <a:ext cx="6468" cy="6306"/>
              <a:chOff x="3988896" y="-1929554"/>
              <a:chExt cx="3465158" cy="3378640"/>
            </a:xfrm>
            <a:solidFill>
              <a:schemeClr val="bg1">
                <a:lumMod val="75000"/>
              </a:schemeClr>
            </a:solidFill>
          </p:grpSpPr>
          <p:sp>
            <p:nvSpPr>
              <p:cNvPr id="7" name="IconShape"/>
              <p:cNvSpPr/>
              <p:nvPr>
                <p:custDataLst>
                  <p:tags r:id="rId7"/>
                </p:custDataLst>
              </p:nvPr>
            </p:nvSpPr>
            <p:spPr bwMode="auto">
              <a:xfrm rot="-5400000">
                <a:off x="4273931" y="-734982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IconShape"/>
              <p:cNvSpPr/>
              <p:nvPr>
                <p:custDataLst>
                  <p:tags r:id="rId8"/>
                </p:custDataLst>
              </p:nvPr>
            </p:nvSpPr>
            <p:spPr bwMode="auto">
              <a:xfrm rot="-3240000">
                <a:off x="4513815" y="-1473268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IconShape"/>
              <p:cNvSpPr/>
              <p:nvPr>
                <p:custDataLst>
                  <p:tags r:id="rId9"/>
                </p:custDataLst>
              </p:nvPr>
            </p:nvSpPr>
            <p:spPr bwMode="auto">
              <a:xfrm rot="-1080000">
                <a:off x="5105406" y="-1929554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rgbClr val="0AC3BD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IconShape"/>
              <p:cNvSpPr/>
              <p:nvPr>
                <p:custDataLst>
                  <p:tags r:id="rId10"/>
                </p:custDataLst>
              </p:nvPr>
            </p:nvSpPr>
            <p:spPr bwMode="auto">
              <a:xfrm rot="1080000">
                <a:off x="5881686" y="-1929554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rgbClr val="0AC3BD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IconShape"/>
              <p:cNvSpPr/>
              <p:nvPr>
                <p:custDataLst>
                  <p:tags r:id="rId11"/>
                </p:custDataLst>
              </p:nvPr>
            </p:nvSpPr>
            <p:spPr bwMode="auto">
              <a:xfrm rot="3240000">
                <a:off x="6509710" y="-1473268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rgbClr val="0AC3BD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IconShape"/>
              <p:cNvSpPr/>
              <p:nvPr>
                <p:custDataLst>
                  <p:tags r:id="rId12"/>
                </p:custDataLst>
              </p:nvPr>
            </p:nvSpPr>
            <p:spPr bwMode="auto">
              <a:xfrm rot="5400000">
                <a:off x="6749593" y="-734982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rgbClr val="0AC3BD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IconShape"/>
              <p:cNvSpPr/>
              <p:nvPr>
                <p:custDataLst>
                  <p:tags r:id="rId13"/>
                </p:custDataLst>
              </p:nvPr>
            </p:nvSpPr>
            <p:spPr bwMode="auto">
              <a:xfrm rot="7560000">
                <a:off x="6509710" y="3304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rgbClr val="0AC3BD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IconShape"/>
              <p:cNvSpPr/>
              <p:nvPr>
                <p:custDataLst>
                  <p:tags r:id="rId14"/>
                </p:custDataLst>
              </p:nvPr>
            </p:nvSpPr>
            <p:spPr bwMode="auto">
              <a:xfrm rot="9720000">
                <a:off x="5881686" y="459590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rgbClr val="0AC3BD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IconShape"/>
              <p:cNvSpPr/>
              <p:nvPr>
                <p:custDataLst>
                  <p:tags r:id="rId15"/>
                </p:custDataLst>
              </p:nvPr>
            </p:nvSpPr>
            <p:spPr bwMode="auto">
              <a:xfrm rot="11880000">
                <a:off x="5105406" y="459590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conShape"/>
              <p:cNvSpPr/>
              <p:nvPr>
                <p:custDataLst>
                  <p:tags r:id="rId16"/>
                </p:custDataLst>
              </p:nvPr>
            </p:nvSpPr>
            <p:spPr bwMode="auto">
              <a:xfrm rot="14040000">
                <a:off x="4477383" y="3304"/>
                <a:ext cx="419426" cy="989496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4643" y="5894"/>
              <a:ext cx="2299" cy="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60%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C121C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31890" y="1970405"/>
            <a:ext cx="4819650" cy="3582035"/>
            <a:chOff x="10714" y="2687"/>
            <a:chExt cx="7590" cy="5641"/>
          </a:xfrm>
        </p:grpSpPr>
        <p:sp>
          <p:nvSpPr>
            <p:cNvPr id="3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10714" y="3291"/>
              <a:ext cx="7591" cy="14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kern="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10714" y="2687"/>
              <a:ext cx="333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C121C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16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714" y="6840"/>
              <a:ext cx="7590" cy="14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kern="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17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0714" y="6180"/>
              <a:ext cx="333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C121C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>
              <p:custDataLst>
                <p:tags r:id="rId5"/>
              </p:custDataLst>
            </p:nvPr>
          </p:nvCxnSpPr>
          <p:spPr>
            <a:xfrm>
              <a:off x="10784" y="5400"/>
              <a:ext cx="742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组 2"/>
          <p:cNvPicPr>
            <a:picLocks noChangeAspect="1"/>
          </p:cNvPicPr>
          <p:nvPr/>
        </p:nvPicPr>
        <p:blipFill>
          <a:blip r:embed="rId25"/>
          <a:srcRect b="59167"/>
          <a:stretch>
            <a:fillRect/>
          </a:stretch>
        </p:blipFill>
        <p:spPr>
          <a:xfrm>
            <a:off x="0" y="0"/>
            <a:ext cx="12192000" cy="2800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8708" y="619125"/>
            <a:ext cx="493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专注提供</a:t>
            </a:r>
            <a:r>
              <a:rPr lang="zh-CN" altLang="en-US" sz="2800">
                <a:solidFill>
                  <a:srgbClr val="0AC3BD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企业软件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研发服务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86075" y="1205865"/>
            <a:ext cx="6419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10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立足于全国市场，紧密结合各行业特点</a:t>
            </a:r>
          </a:p>
        </p:txBody>
      </p:sp>
      <p:sp>
        <p:nvSpPr>
          <p:cNvPr id="6" name="矩形 5"/>
          <p:cNvSpPr/>
          <p:nvPr/>
        </p:nvSpPr>
        <p:spPr>
          <a:xfrm>
            <a:off x="924243" y="1965960"/>
            <a:ext cx="10343515" cy="3754120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57275" y="2603500"/>
            <a:ext cx="2341245" cy="2447808"/>
            <a:chOff x="2745" y="4025"/>
            <a:chExt cx="3687" cy="3855"/>
          </a:xfrm>
        </p:grpSpPr>
        <p:grpSp>
          <p:nvGrpSpPr>
            <p:cNvPr id="89" name="组合 88"/>
            <p:cNvGrpSpPr/>
            <p:nvPr/>
          </p:nvGrpSpPr>
          <p:grpSpPr>
            <a:xfrm>
              <a:off x="2745" y="4025"/>
              <a:ext cx="3687" cy="3855"/>
              <a:chOff x="2673" y="3604"/>
              <a:chExt cx="1906" cy="1993"/>
            </a:xfrm>
          </p:grpSpPr>
          <p:sp>
            <p:nvSpPr>
              <p:cNvPr id="90" name="Rectangle 14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868" y="4682"/>
                <a:ext cx="1516" cy="248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4D1E9C">
                        <a:alpha val="50000"/>
                      </a:srgbClr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公司简介</a:t>
                </a:r>
              </a:p>
            </p:txBody>
          </p:sp>
          <p:sp>
            <p:nvSpPr>
              <p:cNvPr id="91" name="Rectangle 14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240" y="3604"/>
                <a:ext cx="773" cy="77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>
                    <a:alpha val="0"/>
                  </a:srgbClr>
                </a:solidFill>
                <a:miter lim="800000"/>
              </a:ln>
              <a:extLst/>
            </p:spPr>
            <p:txBody>
              <a:bodyPr wrap="square" lIns="0" tIns="0" rIns="0" bIns="0">
                <a:no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zh-CN" sz="2800" b="1" dirty="0" smtClean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  <a:sym typeface="+mn-lt"/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2673" y="5201"/>
                <a:ext cx="1906" cy="0"/>
                <a:chOff x="4103" y="5009"/>
                <a:chExt cx="1906" cy="0"/>
              </a:xfrm>
            </p:grpSpPr>
            <p:cxnSp>
              <p:nvCxnSpPr>
                <p:cNvPr id="93" name="直接连接符 92"/>
                <p:cNvCxnSpPr/>
                <p:nvPr>
                  <p:custDataLst>
                    <p:tags r:id="rId22"/>
                  </p:custDataLst>
                </p:nvPr>
              </p:nvCxnSpPr>
              <p:spPr>
                <a:xfrm>
                  <a:off x="4103" y="5009"/>
                  <a:ext cx="1907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bg1">
                      <a:alpha val="38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直接连接符 93"/>
                <p:cNvCxnSpPr/>
                <p:nvPr>
                  <p:custDataLst>
                    <p:tags r:id="rId23"/>
                  </p:custDataLst>
                </p:nvPr>
              </p:nvCxnSpPr>
              <p:spPr>
                <a:xfrm>
                  <a:off x="4886" y="5009"/>
                  <a:ext cx="341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5" name="Rectangle 1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868" y="5417"/>
                <a:ext cx="1516" cy="18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4D1E9C">
                        <a:alpha val="50000"/>
                      </a:srgbClr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  <p:pic>
          <p:nvPicPr>
            <p:cNvPr id="10" name="图片 9" descr="E:\PPT\PPT\图\公司 (1).png公司 (1)"/>
            <p:cNvPicPr>
              <a:picLocks noChangeAspect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>
            <a:xfrm>
              <a:off x="4225" y="4411"/>
              <a:ext cx="730" cy="731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3613785" y="2603500"/>
            <a:ext cx="2341245" cy="2447808"/>
            <a:chOff x="2745" y="4025"/>
            <a:chExt cx="3687" cy="3855"/>
          </a:xfrm>
        </p:grpSpPr>
        <p:grpSp>
          <p:nvGrpSpPr>
            <p:cNvPr id="50" name="组合 49"/>
            <p:cNvGrpSpPr/>
            <p:nvPr/>
          </p:nvGrpSpPr>
          <p:grpSpPr>
            <a:xfrm>
              <a:off x="2745" y="4025"/>
              <a:ext cx="3687" cy="3855"/>
              <a:chOff x="2673" y="3604"/>
              <a:chExt cx="1906" cy="1993"/>
            </a:xfrm>
          </p:grpSpPr>
          <p:sp>
            <p:nvSpPr>
              <p:cNvPr id="51" name="Rectangle 14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820" y="4682"/>
                <a:ext cx="1516" cy="248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4D1E9C">
                        <a:alpha val="50000"/>
                      </a:srgbClr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产品介绍</a:t>
                </a:r>
              </a:p>
            </p:txBody>
          </p:sp>
          <p:sp>
            <p:nvSpPr>
              <p:cNvPr id="52" name="Rectangle 14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240" y="3604"/>
                <a:ext cx="773" cy="77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>
                    <a:alpha val="0"/>
                  </a:srgbClr>
                </a:solidFill>
                <a:miter lim="800000"/>
              </a:ln>
              <a:extLst/>
            </p:spPr>
            <p:txBody>
              <a:bodyPr wrap="square" lIns="0" tIns="0" rIns="0" bIns="0">
                <a:no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zh-CN" sz="2800" b="1" dirty="0" smtClean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  <a:sym typeface="+mn-lt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2673" y="5201"/>
                <a:ext cx="1906" cy="0"/>
                <a:chOff x="4103" y="5009"/>
                <a:chExt cx="1906" cy="0"/>
              </a:xfrm>
            </p:grpSpPr>
            <p:cxnSp>
              <p:nvCxnSpPr>
                <p:cNvPr id="54" name="直接连接符 53"/>
                <p:cNvCxnSpPr/>
                <p:nvPr>
                  <p:custDataLst>
                    <p:tags r:id="rId17"/>
                  </p:custDataLst>
                </p:nvPr>
              </p:nvCxnSpPr>
              <p:spPr>
                <a:xfrm>
                  <a:off x="4103" y="5009"/>
                  <a:ext cx="1907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bg1">
                      <a:alpha val="38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直接连接符 54"/>
                <p:cNvCxnSpPr/>
                <p:nvPr>
                  <p:custDataLst>
                    <p:tags r:id="rId18"/>
                  </p:custDataLst>
                </p:nvPr>
              </p:nvCxnSpPr>
              <p:spPr>
                <a:xfrm>
                  <a:off x="4886" y="5009"/>
                  <a:ext cx="341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6" name="Rectangle 14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686" y="5417"/>
                <a:ext cx="1783" cy="18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4D1E9C">
                        <a:alpha val="50000"/>
                      </a:srgbClr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Product </a:t>
                </a:r>
                <a:r>
                  <a:rPr lang="en-US" altLang="zh-CN" sz="1600" b="1" dirty="0" smtClean="0">
                    <a:solidFill>
                      <a:schemeClr val="bg1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introduction</a:t>
                </a:r>
              </a:p>
            </p:txBody>
          </p:sp>
        </p:grpSp>
        <p:pic>
          <p:nvPicPr>
            <p:cNvPr id="57" name="图片 56" descr="E:\PPT\PPT\图\建站.png建站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>
            <a:xfrm>
              <a:off x="4226" y="4411"/>
              <a:ext cx="729" cy="73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6170295" y="2603500"/>
            <a:ext cx="2341245" cy="2447808"/>
            <a:chOff x="2745" y="4025"/>
            <a:chExt cx="3687" cy="3855"/>
          </a:xfrm>
        </p:grpSpPr>
        <p:grpSp>
          <p:nvGrpSpPr>
            <p:cNvPr id="68" name="组合 67"/>
            <p:cNvGrpSpPr/>
            <p:nvPr/>
          </p:nvGrpSpPr>
          <p:grpSpPr>
            <a:xfrm>
              <a:off x="2745" y="4025"/>
              <a:ext cx="3687" cy="3855"/>
              <a:chOff x="2673" y="3604"/>
              <a:chExt cx="1906" cy="1993"/>
            </a:xfrm>
          </p:grpSpPr>
          <p:sp>
            <p:nvSpPr>
              <p:cNvPr id="69" name="Rectangle 14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868" y="4682"/>
                <a:ext cx="1516" cy="248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4D1E9C">
                        <a:alpha val="50000"/>
                      </a:srgbClr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产品优势</a:t>
                </a:r>
              </a:p>
            </p:txBody>
          </p:sp>
          <p:sp>
            <p:nvSpPr>
              <p:cNvPr id="70" name="Rectangle 14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40" y="3604"/>
                <a:ext cx="773" cy="77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>
                    <a:alpha val="0"/>
                  </a:srgbClr>
                </a:solidFill>
                <a:miter lim="800000"/>
              </a:ln>
              <a:extLst/>
            </p:spPr>
            <p:txBody>
              <a:bodyPr wrap="square" lIns="0" tIns="0" rIns="0" bIns="0">
                <a:no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zh-CN" sz="2800" b="1" dirty="0" smtClean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  <a:sym typeface="+mn-lt"/>
                </a:endParaRPr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2673" y="5201"/>
                <a:ext cx="1906" cy="0"/>
                <a:chOff x="4103" y="5009"/>
                <a:chExt cx="1906" cy="0"/>
              </a:xfrm>
            </p:grpSpPr>
            <p:cxnSp>
              <p:nvCxnSpPr>
                <p:cNvPr id="72" name="直接连接符 71"/>
                <p:cNvCxnSpPr/>
                <p:nvPr>
                  <p:custDataLst>
                    <p:tags r:id="rId11"/>
                  </p:custDataLst>
                </p:nvPr>
              </p:nvCxnSpPr>
              <p:spPr>
                <a:xfrm>
                  <a:off x="4103" y="5009"/>
                  <a:ext cx="1907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bg1">
                      <a:alpha val="38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直接连接符 72"/>
                <p:cNvCxnSpPr/>
                <p:nvPr>
                  <p:custDataLst>
                    <p:tags r:id="rId12"/>
                  </p:custDataLst>
                </p:nvPr>
              </p:nvCxnSpPr>
              <p:spPr>
                <a:xfrm>
                  <a:off x="4886" y="5009"/>
                  <a:ext cx="341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4" name="Rectangle 14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868" y="5417"/>
                <a:ext cx="1516" cy="18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4D1E9C">
                        <a:alpha val="50000"/>
                      </a:srgbClr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Product advantage</a:t>
                </a:r>
              </a:p>
            </p:txBody>
          </p:sp>
        </p:grpSp>
        <p:pic>
          <p:nvPicPr>
            <p:cNvPr id="75" name="图片 74" descr="E:\PPT\PPT\图\修改项.png修改项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>
            <a:xfrm>
              <a:off x="4225" y="4411"/>
              <a:ext cx="730" cy="730"/>
            </a:xfrm>
            <a:prstGeom prst="rect">
              <a:avLst/>
            </a:prstGeom>
          </p:spPr>
        </p:pic>
      </p:grpSp>
      <p:grpSp>
        <p:nvGrpSpPr>
          <p:cNvPr id="76" name="组合 75"/>
          <p:cNvGrpSpPr/>
          <p:nvPr/>
        </p:nvGrpSpPr>
        <p:grpSpPr>
          <a:xfrm>
            <a:off x="8726805" y="2603500"/>
            <a:ext cx="2341245" cy="2447808"/>
            <a:chOff x="2745" y="4025"/>
            <a:chExt cx="3687" cy="3855"/>
          </a:xfrm>
        </p:grpSpPr>
        <p:grpSp>
          <p:nvGrpSpPr>
            <p:cNvPr id="77" name="组合 76"/>
            <p:cNvGrpSpPr/>
            <p:nvPr/>
          </p:nvGrpSpPr>
          <p:grpSpPr>
            <a:xfrm>
              <a:off x="2745" y="4025"/>
              <a:ext cx="3687" cy="3855"/>
              <a:chOff x="2673" y="3604"/>
              <a:chExt cx="1906" cy="1993"/>
            </a:xfrm>
          </p:grpSpPr>
          <p:sp>
            <p:nvSpPr>
              <p:cNvPr id="78" name="Rectangle 14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868" y="4682"/>
                <a:ext cx="1516" cy="248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4D1E9C">
                        <a:alpha val="50000"/>
                      </a:srgbClr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发展计划</a:t>
                </a:r>
              </a:p>
            </p:txBody>
          </p:sp>
          <p:sp>
            <p:nvSpPr>
              <p:cNvPr id="79" name="Rectangle 14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240" y="3604"/>
                <a:ext cx="773" cy="77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000000">
                    <a:alpha val="0"/>
                  </a:srgbClr>
                </a:solidFill>
                <a:miter lim="800000"/>
              </a:ln>
              <a:extLst/>
            </p:spPr>
            <p:txBody>
              <a:bodyPr wrap="square" lIns="0" tIns="0" rIns="0" bIns="0">
                <a:no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zh-CN" sz="2800" b="1" dirty="0" smtClean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  <a:sym typeface="+mn-lt"/>
                </a:endParaRPr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2673" y="5201"/>
                <a:ext cx="1906" cy="0"/>
                <a:chOff x="4103" y="5009"/>
                <a:chExt cx="1906" cy="0"/>
              </a:xfrm>
            </p:grpSpPr>
            <p:cxnSp>
              <p:nvCxnSpPr>
                <p:cNvPr id="81" name="直接连接符 80"/>
                <p:cNvCxnSpPr/>
                <p:nvPr>
                  <p:custDataLst>
                    <p:tags r:id="rId5"/>
                  </p:custDataLst>
                </p:nvPr>
              </p:nvCxnSpPr>
              <p:spPr>
                <a:xfrm>
                  <a:off x="4103" y="5009"/>
                  <a:ext cx="1907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bg1">
                      <a:alpha val="38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直接连接符 81"/>
                <p:cNvCxnSpPr/>
                <p:nvPr>
                  <p:custDataLst>
                    <p:tags r:id="rId6"/>
                  </p:custDataLst>
                </p:nvPr>
              </p:nvCxnSpPr>
              <p:spPr>
                <a:xfrm>
                  <a:off x="4886" y="5009"/>
                  <a:ext cx="341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3" name="Rectangle 14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868" y="5417"/>
                <a:ext cx="1516" cy="18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4D1E9C">
                        <a:alpha val="50000"/>
                      </a:srgbClr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Development plan</a:t>
                </a:r>
              </a:p>
            </p:txBody>
          </p:sp>
        </p:grpSp>
        <p:pic>
          <p:nvPicPr>
            <p:cNvPr id="84" name="图片 83" descr="E:\PPT\PPT\图\我要做的.png我要做的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9"/>
            <a:srcRect/>
            <a:stretch>
              <a:fillRect/>
            </a:stretch>
          </p:blipFill>
          <p:spPr>
            <a:xfrm>
              <a:off x="4225" y="4411"/>
              <a:ext cx="730" cy="7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:\PPT\PPT\图\组 1.png组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390005" y="460375"/>
            <a:ext cx="5408930" cy="306705"/>
            <a:chOff x="10258" y="755"/>
            <a:chExt cx="8518" cy="483"/>
          </a:xfrm>
        </p:grpSpPr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10258" y="755"/>
              <a:ext cx="8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公司介绍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产品介绍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产品优势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发展计划</a:t>
              </a:r>
              <a:endParaRPr lang="zh-CN" altLang="en-US" sz="14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8432" y="844"/>
              <a:ext cx="344" cy="323"/>
              <a:chOff x="16828" y="9229"/>
              <a:chExt cx="794" cy="745"/>
            </a:xfrm>
            <a:solidFill>
              <a:schemeClr val="bg1"/>
            </a:solidFill>
          </p:grpSpPr>
          <p:sp>
            <p:nvSpPr>
              <p:cNvPr id="24" name="矩形 23"/>
              <p:cNvSpPr/>
              <p:nvPr>
                <p:custDataLst>
                  <p:tags r:id="rId4"/>
                </p:custDataLst>
              </p:nvPr>
            </p:nvSpPr>
            <p:spPr>
              <a:xfrm>
                <a:off x="16828" y="922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16828" y="951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16828" y="9824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文本框 13"/>
          <p:cNvSpPr txBox="1">
            <a:spLocks noChangeArrowheads="1"/>
          </p:cNvSpPr>
          <p:nvPr/>
        </p:nvSpPr>
        <p:spPr bwMode="auto">
          <a:xfrm>
            <a:off x="295535" y="198828"/>
            <a:ext cx="1703070" cy="6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LOGO</a:t>
            </a:r>
            <a:r>
              <a:rPr lang="en-US" altLang="zh-CN" sz="3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2695" y="2193925"/>
            <a:ext cx="2571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2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我们是做什么的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2695" y="2790190"/>
            <a:ext cx="4639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rgbClr val="0AC3B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发展</a:t>
            </a:r>
            <a:r>
              <a:rPr lang="zh-CN" altLang="en-US" sz="5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42695" y="3825875"/>
            <a:ext cx="5229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14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提供集群，作业，数据等一站式大数据处理分析服务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98435" y="2105978"/>
            <a:ext cx="280162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ln w="25400">
                  <a:solidFill>
                    <a:schemeClr val="bg1"/>
                  </a:solidFill>
                </a:ln>
                <a:noFill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04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347470" y="4752340"/>
            <a:ext cx="4191000" cy="0"/>
            <a:chOff x="2137" y="7024"/>
            <a:chExt cx="6600" cy="0"/>
          </a:xfrm>
        </p:grpSpPr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2137" y="7024"/>
              <a:ext cx="6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2137" y="7024"/>
              <a:ext cx="66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AC3B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" grpId="0"/>
      <p:bldP spid="2" grpId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52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04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发展计划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1437640" y="1522730"/>
            <a:ext cx="9589436" cy="4691081"/>
            <a:chOff x="2009" y="1858"/>
            <a:chExt cx="10240" cy="5009"/>
          </a:xfrm>
        </p:grpSpPr>
        <p:grpSp>
          <p:nvGrpSpPr>
            <p:cNvPr id="30" name="组合 29"/>
            <p:cNvGrpSpPr/>
            <p:nvPr/>
          </p:nvGrpSpPr>
          <p:grpSpPr>
            <a:xfrm>
              <a:off x="2009" y="1858"/>
              <a:ext cx="10238" cy="2807"/>
              <a:chOff x="1961" y="2683"/>
              <a:chExt cx="15374" cy="4215"/>
            </a:xfrm>
          </p:grpSpPr>
          <p:grpSp>
            <p:nvGrpSpPr>
              <p:cNvPr id="5" name="组合 72"/>
              <p:cNvGrpSpPr/>
              <p:nvPr/>
            </p:nvGrpSpPr>
            <p:grpSpPr bwMode="auto">
              <a:xfrm>
                <a:off x="1961" y="2683"/>
                <a:ext cx="3987" cy="4215"/>
                <a:chOff x="0" y="0"/>
                <a:chExt cx="3171825" cy="3351213"/>
              </a:xfrm>
            </p:grpSpPr>
            <p:sp>
              <p:nvSpPr>
                <p:cNvPr id="6" name="Freeform 34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1222375" y="2624138"/>
                  <a:ext cx="727075" cy="727075"/>
                </a:xfrm>
                <a:custGeom>
                  <a:avLst/>
                  <a:gdLst>
                    <a:gd name="T0" fmla="*/ 2147483647 w 458"/>
                    <a:gd name="T1" fmla="*/ 2147483647 h 458"/>
                    <a:gd name="T2" fmla="*/ 0 w 458"/>
                    <a:gd name="T3" fmla="*/ 2147483647 h 458"/>
                    <a:gd name="T4" fmla="*/ 2147483647 w 458"/>
                    <a:gd name="T5" fmla="*/ 0 h 458"/>
                    <a:gd name="T6" fmla="*/ 2147483647 w 458"/>
                    <a:gd name="T7" fmla="*/ 2147483647 h 458"/>
                    <a:gd name="T8" fmla="*/ 2147483647 w 458"/>
                    <a:gd name="T9" fmla="*/ 2147483647 h 4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58" h="458">
                      <a:moveTo>
                        <a:pt x="229" y="458"/>
                      </a:moveTo>
                      <a:lnTo>
                        <a:pt x="0" y="228"/>
                      </a:lnTo>
                      <a:lnTo>
                        <a:pt x="229" y="0"/>
                      </a:lnTo>
                      <a:lnTo>
                        <a:pt x="458" y="228"/>
                      </a:lnTo>
                      <a:lnTo>
                        <a:pt x="229" y="45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7" name="Rectangle 35"/>
                <p:cNvSpPr>
                  <a:spLocks noChangeArrowheads="1"/>
                </p:cNvSpPr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8" name="Rectangle 36"/>
                <p:cNvSpPr>
                  <a:spLocks noChangeArrowheads="1"/>
                </p:cNvSpPr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0" name="Rectangle 37"/>
                <p:cNvSpPr>
                  <a:spLocks noChangeArrowheads="1"/>
                </p:cNvSpPr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1" name="Rectangle 38"/>
                <p:cNvSpPr>
                  <a:spLocks noChangeArrowheads="1"/>
                </p:cNvSpPr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3" name="Rectangle 39"/>
                <p:cNvSpPr>
                  <a:spLocks noChangeArrowheads="1"/>
                </p:cNvSpPr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2" name="Rectangle 40"/>
                <p:cNvSpPr>
                  <a:spLocks noChangeArrowheads="1"/>
                </p:cNvSpPr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5" name="Freeform 41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1585913" y="130175"/>
                  <a:ext cx="1120775" cy="1462088"/>
                </a:xfrm>
                <a:custGeom>
                  <a:avLst/>
                  <a:gdLst>
                    <a:gd name="T0" fmla="*/ 2147483647 w 400"/>
                    <a:gd name="T1" fmla="*/ 2147483647 h 521"/>
                    <a:gd name="T2" fmla="*/ 2147483647 w 400"/>
                    <a:gd name="T3" fmla="*/ 0 h 521"/>
                    <a:gd name="T4" fmla="*/ 0 w 400"/>
                    <a:gd name="T5" fmla="*/ 2147483647 h 521"/>
                    <a:gd name="T6" fmla="*/ 2147483647 w 400"/>
                    <a:gd name="T7" fmla="*/ 2147483647 h 52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00" h="521">
                      <a:moveTo>
                        <a:pt x="400" y="120"/>
                      </a:moveTo>
                      <a:cubicBezTo>
                        <a:pt x="350" y="70"/>
                        <a:pt x="290" y="29"/>
                        <a:pt x="224" y="0"/>
                      </a:cubicBezTo>
                      <a:cubicBezTo>
                        <a:pt x="0" y="521"/>
                        <a:pt x="0" y="521"/>
                        <a:pt x="0" y="521"/>
                      </a:cubicBezTo>
                      <a:lnTo>
                        <a:pt x="400" y="120"/>
                      </a:ln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6" name="Freeform 42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1585913" y="3175"/>
                  <a:ext cx="627063" cy="1589088"/>
                </a:xfrm>
                <a:custGeom>
                  <a:avLst/>
                  <a:gdLst>
                    <a:gd name="T0" fmla="*/ 0 w 224"/>
                    <a:gd name="T1" fmla="*/ 2147483647 h 566"/>
                    <a:gd name="T2" fmla="*/ 0 w 224"/>
                    <a:gd name="T3" fmla="*/ 2147483647 h 566"/>
                    <a:gd name="T4" fmla="*/ 2147483647 w 224"/>
                    <a:gd name="T5" fmla="*/ 2147483647 h 566"/>
                    <a:gd name="T6" fmla="*/ 0 w 224"/>
                    <a:gd name="T7" fmla="*/ 0 h 566"/>
                    <a:gd name="T8" fmla="*/ 0 w 224"/>
                    <a:gd name="T9" fmla="*/ 0 h 566"/>
                    <a:gd name="T10" fmla="*/ 0 w 224"/>
                    <a:gd name="T11" fmla="*/ 2147483647 h 56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4" h="566">
                      <a:moveTo>
                        <a:pt x="0" y="566"/>
                      </a:moveTo>
                      <a:cubicBezTo>
                        <a:pt x="0" y="566"/>
                        <a:pt x="0" y="566"/>
                        <a:pt x="0" y="566"/>
                      </a:cubicBezTo>
                      <a:cubicBezTo>
                        <a:pt x="224" y="45"/>
                        <a:pt x="224" y="45"/>
                        <a:pt x="224" y="45"/>
                      </a:cubicBezTo>
                      <a:cubicBezTo>
                        <a:pt x="155" y="16"/>
                        <a:pt x="8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6"/>
                        <a:pt x="0" y="566"/>
                        <a:pt x="0" y="566"/>
                      </a:cubicBez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4" name="Freeform 43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958850" y="466725"/>
                  <a:ext cx="2212975" cy="2713038"/>
                </a:xfrm>
                <a:custGeom>
                  <a:avLst/>
                  <a:gdLst>
                    <a:gd name="T0" fmla="*/ 2147483647 w 790"/>
                    <a:gd name="T1" fmla="*/ 0 h 967"/>
                    <a:gd name="T2" fmla="*/ 2147483647 w 790"/>
                    <a:gd name="T3" fmla="*/ 2147483647 h 967"/>
                    <a:gd name="T4" fmla="*/ 0 w 790"/>
                    <a:gd name="T5" fmla="*/ 2147483647 h 967"/>
                    <a:gd name="T6" fmla="*/ 2147483647 w 790"/>
                    <a:gd name="T7" fmla="*/ 2147483647 h 967"/>
                    <a:gd name="T8" fmla="*/ 2147483647 w 790"/>
                    <a:gd name="T9" fmla="*/ 2147483647 h 967"/>
                    <a:gd name="T10" fmla="*/ 2147483647 w 790"/>
                    <a:gd name="T11" fmla="*/ 2147483647 h 967"/>
                    <a:gd name="T12" fmla="*/ 2147483647 w 790"/>
                    <a:gd name="T13" fmla="*/ 2147483647 h 967"/>
                    <a:gd name="T14" fmla="*/ 2147483647 w 790"/>
                    <a:gd name="T15" fmla="*/ 0 h 96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90" h="967">
                      <a:moveTo>
                        <a:pt x="624" y="0"/>
                      </a:moveTo>
                      <a:cubicBezTo>
                        <a:pt x="224" y="401"/>
                        <a:pt x="224" y="401"/>
                        <a:pt x="224" y="401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69" y="950"/>
                        <a:pt x="145" y="967"/>
                        <a:pt x="224" y="967"/>
                      </a:cubicBezTo>
                      <a:cubicBezTo>
                        <a:pt x="380" y="967"/>
                        <a:pt x="522" y="903"/>
                        <a:pt x="624" y="801"/>
                      </a:cubicBezTo>
                      <a:cubicBezTo>
                        <a:pt x="683" y="743"/>
                        <a:pt x="728" y="672"/>
                        <a:pt x="757" y="593"/>
                      </a:cubicBezTo>
                      <a:cubicBezTo>
                        <a:pt x="778" y="533"/>
                        <a:pt x="790" y="468"/>
                        <a:pt x="790" y="401"/>
                      </a:cubicBezTo>
                      <a:cubicBezTo>
                        <a:pt x="790" y="244"/>
                        <a:pt x="727" y="103"/>
                        <a:pt x="62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7" name="Freeform 44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0" y="1592263"/>
                  <a:ext cx="1585913" cy="1458913"/>
                </a:xfrm>
                <a:custGeom>
                  <a:avLst/>
                  <a:gdLst>
                    <a:gd name="T0" fmla="*/ 2147483647 w 566"/>
                    <a:gd name="T1" fmla="*/ 0 h 520"/>
                    <a:gd name="T2" fmla="*/ 2147483647 w 566"/>
                    <a:gd name="T3" fmla="*/ 0 h 520"/>
                    <a:gd name="T4" fmla="*/ 0 w 566"/>
                    <a:gd name="T5" fmla="*/ 0 h 520"/>
                    <a:gd name="T6" fmla="*/ 2147483647 w 566"/>
                    <a:gd name="T7" fmla="*/ 2147483647 h 520"/>
                    <a:gd name="T8" fmla="*/ 2147483647 w 566"/>
                    <a:gd name="T9" fmla="*/ 2147483647 h 520"/>
                    <a:gd name="T10" fmla="*/ 2147483647 w 566"/>
                    <a:gd name="T11" fmla="*/ 0 h 52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6" h="520">
                      <a:moveTo>
                        <a:pt x="566" y="0"/>
                      </a:moveTo>
                      <a:cubicBezTo>
                        <a:pt x="566" y="0"/>
                        <a:pt x="566" y="0"/>
                        <a:pt x="5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6"/>
                        <a:pt x="63" y="297"/>
                        <a:pt x="166" y="400"/>
                      </a:cubicBezTo>
                      <a:cubicBezTo>
                        <a:pt x="216" y="450"/>
                        <a:pt x="276" y="491"/>
                        <a:pt x="342" y="520"/>
                      </a:cubicBezTo>
                      <a:lnTo>
                        <a:pt x="566" y="0"/>
                      </a:ln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9" name="Freeform 45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0" y="1049338"/>
                  <a:ext cx="1585913" cy="542925"/>
                </a:xfrm>
                <a:custGeom>
                  <a:avLst/>
                  <a:gdLst>
                    <a:gd name="T0" fmla="*/ 2147483647 w 566"/>
                    <a:gd name="T1" fmla="*/ 2147483647 h 193"/>
                    <a:gd name="T2" fmla="*/ 2147483647 w 566"/>
                    <a:gd name="T3" fmla="*/ 0 h 193"/>
                    <a:gd name="T4" fmla="*/ 0 w 566"/>
                    <a:gd name="T5" fmla="*/ 2147483647 h 193"/>
                    <a:gd name="T6" fmla="*/ 2147483647 w 566"/>
                    <a:gd name="T7" fmla="*/ 2147483647 h 19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66" h="193">
                      <a:moveTo>
                        <a:pt x="566" y="193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12" y="60"/>
                        <a:pt x="0" y="125"/>
                        <a:pt x="0" y="193"/>
                      </a:cubicBezTo>
                      <a:cubicBezTo>
                        <a:pt x="566" y="193"/>
                        <a:pt x="566" y="193"/>
                        <a:pt x="566" y="193"/>
                      </a:cubicBez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2" name="Freeform 46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92075" y="0"/>
                  <a:ext cx="1493838" cy="1592263"/>
                </a:xfrm>
                <a:custGeom>
                  <a:avLst/>
                  <a:gdLst>
                    <a:gd name="T0" fmla="*/ 2147483647 w 533"/>
                    <a:gd name="T1" fmla="*/ 2147483647 h 567"/>
                    <a:gd name="T2" fmla="*/ 2147483647 w 533"/>
                    <a:gd name="T3" fmla="*/ 2147483647 h 567"/>
                    <a:gd name="T4" fmla="*/ 0 w 533"/>
                    <a:gd name="T5" fmla="*/ 2147483647 h 567"/>
                    <a:gd name="T6" fmla="*/ 2147483647 w 533"/>
                    <a:gd name="T7" fmla="*/ 2147483647 h 567"/>
                    <a:gd name="T8" fmla="*/ 2147483647 w 533"/>
                    <a:gd name="T9" fmla="*/ 2147483647 h 567"/>
                    <a:gd name="T10" fmla="*/ 2147483647 w 533"/>
                    <a:gd name="T11" fmla="*/ 2147483647 h 56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3" h="567">
                      <a:moveTo>
                        <a:pt x="533" y="1"/>
                      </a:moveTo>
                      <a:cubicBezTo>
                        <a:pt x="377" y="0"/>
                        <a:pt x="235" y="64"/>
                        <a:pt x="133" y="166"/>
                      </a:cubicBezTo>
                      <a:cubicBezTo>
                        <a:pt x="75" y="225"/>
                        <a:pt x="29" y="295"/>
                        <a:pt x="0" y="374"/>
                      </a:cubicBezTo>
                      <a:cubicBezTo>
                        <a:pt x="533" y="567"/>
                        <a:pt x="533" y="567"/>
                        <a:pt x="533" y="567"/>
                      </a:cubicBezTo>
                      <a:cubicBezTo>
                        <a:pt x="533" y="567"/>
                        <a:pt x="533" y="567"/>
                        <a:pt x="533" y="567"/>
                      </a:cubicBezTo>
                      <a:lnTo>
                        <a:pt x="533" y="1"/>
                      </a:ln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8" name="Rectangle 47"/>
                <p:cNvSpPr>
                  <a:spLocks noChangeArrowheads="1"/>
                </p:cNvSpPr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3" name="Freeform 48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465138" y="469900"/>
                  <a:ext cx="2241550" cy="2244725"/>
                </a:xfrm>
                <a:custGeom>
                  <a:avLst/>
                  <a:gdLst>
                    <a:gd name="T0" fmla="*/ 2147483647 w 800"/>
                    <a:gd name="T1" fmla="*/ 2147483647 h 800"/>
                    <a:gd name="T2" fmla="*/ 0 w 800"/>
                    <a:gd name="T3" fmla="*/ 2147483647 h 800"/>
                    <a:gd name="T4" fmla="*/ 2147483647 w 800"/>
                    <a:gd name="T5" fmla="*/ 0 h 800"/>
                    <a:gd name="T6" fmla="*/ 2147483647 w 800"/>
                    <a:gd name="T7" fmla="*/ 2147483647 h 800"/>
                    <a:gd name="T8" fmla="*/ 2147483647 w 800"/>
                    <a:gd name="T9" fmla="*/ 2147483647 h 8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00" h="800">
                      <a:moveTo>
                        <a:pt x="400" y="800"/>
                      </a:moveTo>
                      <a:cubicBezTo>
                        <a:pt x="179" y="800"/>
                        <a:pt x="0" y="620"/>
                        <a:pt x="0" y="400"/>
                      </a:cubicBezTo>
                      <a:cubicBezTo>
                        <a:pt x="0" y="179"/>
                        <a:pt x="179" y="0"/>
                        <a:pt x="400" y="0"/>
                      </a:cubicBezTo>
                      <a:cubicBezTo>
                        <a:pt x="621" y="0"/>
                        <a:pt x="800" y="179"/>
                        <a:pt x="800" y="400"/>
                      </a:cubicBezTo>
                      <a:cubicBezTo>
                        <a:pt x="800" y="621"/>
                        <a:pt x="621" y="800"/>
                        <a:pt x="400" y="8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4" name="文本框 69"/>
                <p:cNvSpPr txBox="1">
                  <a:spLocks noChangeArrowheads="1"/>
                </p:cNvSpPr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909768" y="1339184"/>
                  <a:ext cx="1412875" cy="508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r>
                    <a:rPr lang="en-US" altLang="zh-CN" sz="2000" dirty="0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思源宋体 CN Heavy" panose="02020900000000000000" charset="-122"/>
                    </a:rPr>
                    <a:t>45%</a:t>
                  </a:r>
                </a:p>
              </p:txBody>
            </p:sp>
          </p:grpSp>
          <p:grpSp>
            <p:nvGrpSpPr>
              <p:cNvPr id="29" name="组合 73"/>
              <p:cNvGrpSpPr/>
              <p:nvPr/>
            </p:nvGrpSpPr>
            <p:grpSpPr bwMode="auto">
              <a:xfrm>
                <a:off x="7654" y="2683"/>
                <a:ext cx="3987" cy="3999"/>
                <a:chOff x="0" y="0"/>
                <a:chExt cx="3171825" cy="3179763"/>
              </a:xfrm>
            </p:grpSpPr>
            <p:sp>
              <p:nvSpPr>
                <p:cNvPr id="31" name="Rectangle 6"/>
                <p:cNvSpPr>
                  <a:spLocks noChangeArrowhead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32" name="Rectangle 7"/>
                <p:cNvSpPr>
                  <a:spLocks noChangeArrowhead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33" name="Rectangle 8"/>
                <p:cNvSpPr>
                  <a:spLocks noChangeArrowheads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34" name="Rectangle 9"/>
                <p:cNvSpPr>
                  <a:spLocks noChangeArrowheads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35" name="Rectangle 10"/>
                <p:cNvSpPr>
                  <a:spLocks noChangeArrowheads="1"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36" name="Rectangle 11"/>
                <p:cNvSpPr>
                  <a:spLocks noChangeArrowheads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37" name="Freeform 12"/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1585913" y="130175"/>
                  <a:ext cx="1120775" cy="1462088"/>
                </a:xfrm>
                <a:custGeom>
                  <a:avLst/>
                  <a:gdLst>
                    <a:gd name="T0" fmla="*/ 2147483647 w 400"/>
                    <a:gd name="T1" fmla="*/ 2147483647 h 521"/>
                    <a:gd name="T2" fmla="*/ 2147483647 w 400"/>
                    <a:gd name="T3" fmla="*/ 0 h 521"/>
                    <a:gd name="T4" fmla="*/ 0 w 400"/>
                    <a:gd name="T5" fmla="*/ 2147483647 h 521"/>
                    <a:gd name="T6" fmla="*/ 2147483647 w 400"/>
                    <a:gd name="T7" fmla="*/ 2147483647 h 52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00" h="521">
                      <a:moveTo>
                        <a:pt x="400" y="120"/>
                      </a:moveTo>
                      <a:cubicBezTo>
                        <a:pt x="350" y="70"/>
                        <a:pt x="290" y="29"/>
                        <a:pt x="224" y="0"/>
                      </a:cubicBezTo>
                      <a:cubicBezTo>
                        <a:pt x="0" y="521"/>
                        <a:pt x="0" y="521"/>
                        <a:pt x="0" y="521"/>
                      </a:cubicBezTo>
                      <a:lnTo>
                        <a:pt x="400" y="120"/>
                      </a:ln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38" name="Freeform 13"/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1585913" y="3175"/>
                  <a:ext cx="627063" cy="1589088"/>
                </a:xfrm>
                <a:custGeom>
                  <a:avLst/>
                  <a:gdLst>
                    <a:gd name="T0" fmla="*/ 0 w 224"/>
                    <a:gd name="T1" fmla="*/ 2147483647 h 566"/>
                    <a:gd name="T2" fmla="*/ 0 w 224"/>
                    <a:gd name="T3" fmla="*/ 2147483647 h 566"/>
                    <a:gd name="T4" fmla="*/ 2147483647 w 224"/>
                    <a:gd name="T5" fmla="*/ 2147483647 h 566"/>
                    <a:gd name="T6" fmla="*/ 0 w 224"/>
                    <a:gd name="T7" fmla="*/ 0 h 566"/>
                    <a:gd name="T8" fmla="*/ 0 w 224"/>
                    <a:gd name="T9" fmla="*/ 0 h 566"/>
                    <a:gd name="T10" fmla="*/ 0 w 224"/>
                    <a:gd name="T11" fmla="*/ 2147483647 h 56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4" h="566">
                      <a:moveTo>
                        <a:pt x="0" y="566"/>
                      </a:moveTo>
                      <a:cubicBezTo>
                        <a:pt x="0" y="566"/>
                        <a:pt x="0" y="566"/>
                        <a:pt x="0" y="566"/>
                      </a:cubicBezTo>
                      <a:cubicBezTo>
                        <a:pt x="224" y="45"/>
                        <a:pt x="224" y="45"/>
                        <a:pt x="224" y="45"/>
                      </a:cubicBezTo>
                      <a:cubicBezTo>
                        <a:pt x="155" y="16"/>
                        <a:pt x="8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6"/>
                        <a:pt x="0" y="566"/>
                        <a:pt x="0" y="566"/>
                      </a:cubicBez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39" name="Freeform 14"/>
                <p:cNvSpPr/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0" y="466725"/>
                  <a:ext cx="3171825" cy="2713038"/>
                </a:xfrm>
                <a:custGeom>
                  <a:avLst/>
                  <a:gdLst>
                    <a:gd name="T0" fmla="*/ 2147483647 w 1132"/>
                    <a:gd name="T1" fmla="*/ 0 h 967"/>
                    <a:gd name="T2" fmla="*/ 2147483647 w 1132"/>
                    <a:gd name="T3" fmla="*/ 2147483647 h 967"/>
                    <a:gd name="T4" fmla="*/ 0 w 1132"/>
                    <a:gd name="T5" fmla="*/ 2147483647 h 967"/>
                    <a:gd name="T6" fmla="*/ 2147483647 w 1132"/>
                    <a:gd name="T7" fmla="*/ 2147483647 h 967"/>
                    <a:gd name="T8" fmla="*/ 2147483647 w 1132"/>
                    <a:gd name="T9" fmla="*/ 2147483647 h 967"/>
                    <a:gd name="T10" fmla="*/ 2147483647 w 1132"/>
                    <a:gd name="T11" fmla="*/ 2147483647 h 967"/>
                    <a:gd name="T12" fmla="*/ 2147483647 w 1132"/>
                    <a:gd name="T13" fmla="*/ 2147483647 h 967"/>
                    <a:gd name="T14" fmla="*/ 2147483647 w 1132"/>
                    <a:gd name="T15" fmla="*/ 2147483647 h 967"/>
                    <a:gd name="T16" fmla="*/ 2147483647 w 1132"/>
                    <a:gd name="T17" fmla="*/ 2147483647 h 967"/>
                    <a:gd name="T18" fmla="*/ 2147483647 w 1132"/>
                    <a:gd name="T19" fmla="*/ 0 h 96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32" h="967">
                      <a:moveTo>
                        <a:pt x="966" y="0"/>
                      </a:moveTo>
                      <a:cubicBezTo>
                        <a:pt x="566" y="401"/>
                        <a:pt x="566" y="401"/>
                        <a:pt x="566" y="401"/>
                      </a:cubicBezTo>
                      <a:cubicBezTo>
                        <a:pt x="0" y="401"/>
                        <a:pt x="0" y="401"/>
                        <a:pt x="0" y="401"/>
                      </a:cubicBezTo>
                      <a:cubicBezTo>
                        <a:pt x="0" y="557"/>
                        <a:pt x="63" y="698"/>
                        <a:pt x="166" y="801"/>
                      </a:cubicBezTo>
                      <a:cubicBezTo>
                        <a:pt x="216" y="851"/>
                        <a:pt x="276" y="892"/>
                        <a:pt x="342" y="921"/>
                      </a:cubicBezTo>
                      <a:cubicBezTo>
                        <a:pt x="411" y="950"/>
                        <a:pt x="487" y="967"/>
                        <a:pt x="566" y="967"/>
                      </a:cubicBezTo>
                      <a:cubicBezTo>
                        <a:pt x="722" y="967"/>
                        <a:pt x="864" y="903"/>
                        <a:pt x="966" y="801"/>
                      </a:cubicBezTo>
                      <a:cubicBezTo>
                        <a:pt x="1025" y="743"/>
                        <a:pt x="1070" y="672"/>
                        <a:pt x="1099" y="593"/>
                      </a:cubicBezTo>
                      <a:cubicBezTo>
                        <a:pt x="1120" y="533"/>
                        <a:pt x="1132" y="468"/>
                        <a:pt x="1132" y="401"/>
                      </a:cubicBezTo>
                      <a:cubicBezTo>
                        <a:pt x="1132" y="244"/>
                        <a:pt x="1069" y="103"/>
                        <a:pt x="966" y="0"/>
                      </a:cubicBez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40" name="Freeform 15"/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0" y="1049338"/>
                  <a:ext cx="1585913" cy="542925"/>
                </a:xfrm>
                <a:custGeom>
                  <a:avLst/>
                  <a:gdLst>
                    <a:gd name="T0" fmla="*/ 2147483647 w 566"/>
                    <a:gd name="T1" fmla="*/ 2147483647 h 193"/>
                    <a:gd name="T2" fmla="*/ 2147483647 w 566"/>
                    <a:gd name="T3" fmla="*/ 0 h 193"/>
                    <a:gd name="T4" fmla="*/ 0 w 566"/>
                    <a:gd name="T5" fmla="*/ 2147483647 h 193"/>
                    <a:gd name="T6" fmla="*/ 2147483647 w 566"/>
                    <a:gd name="T7" fmla="*/ 2147483647 h 19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66" h="193">
                      <a:moveTo>
                        <a:pt x="566" y="193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12" y="60"/>
                        <a:pt x="0" y="125"/>
                        <a:pt x="0" y="193"/>
                      </a:cubicBezTo>
                      <a:cubicBezTo>
                        <a:pt x="566" y="193"/>
                        <a:pt x="566" y="193"/>
                        <a:pt x="566" y="193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41" name="Freeform 16"/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92075" y="0"/>
                  <a:ext cx="1493838" cy="1592263"/>
                </a:xfrm>
                <a:custGeom>
                  <a:avLst/>
                  <a:gdLst>
                    <a:gd name="T0" fmla="*/ 2147483647 w 533"/>
                    <a:gd name="T1" fmla="*/ 2147483647 h 567"/>
                    <a:gd name="T2" fmla="*/ 2147483647 w 533"/>
                    <a:gd name="T3" fmla="*/ 2147483647 h 567"/>
                    <a:gd name="T4" fmla="*/ 0 w 533"/>
                    <a:gd name="T5" fmla="*/ 2147483647 h 567"/>
                    <a:gd name="T6" fmla="*/ 2147483647 w 533"/>
                    <a:gd name="T7" fmla="*/ 2147483647 h 567"/>
                    <a:gd name="T8" fmla="*/ 2147483647 w 533"/>
                    <a:gd name="T9" fmla="*/ 2147483647 h 567"/>
                    <a:gd name="T10" fmla="*/ 2147483647 w 533"/>
                    <a:gd name="T11" fmla="*/ 2147483647 h 56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3" h="567">
                      <a:moveTo>
                        <a:pt x="533" y="1"/>
                      </a:moveTo>
                      <a:cubicBezTo>
                        <a:pt x="377" y="0"/>
                        <a:pt x="235" y="64"/>
                        <a:pt x="133" y="166"/>
                      </a:cubicBezTo>
                      <a:cubicBezTo>
                        <a:pt x="74" y="225"/>
                        <a:pt x="29" y="295"/>
                        <a:pt x="0" y="374"/>
                      </a:cubicBezTo>
                      <a:cubicBezTo>
                        <a:pt x="533" y="567"/>
                        <a:pt x="533" y="567"/>
                        <a:pt x="533" y="567"/>
                      </a:cubicBezTo>
                      <a:cubicBezTo>
                        <a:pt x="533" y="567"/>
                        <a:pt x="533" y="567"/>
                        <a:pt x="533" y="567"/>
                      </a:cubicBezTo>
                      <a:lnTo>
                        <a:pt x="533" y="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42" name="Rectangle 17"/>
                <p:cNvSpPr>
                  <a:spLocks noChangeArrowheads="1"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43" name="Freeform 18"/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465138" y="469900"/>
                  <a:ext cx="2241550" cy="2244725"/>
                </a:xfrm>
                <a:custGeom>
                  <a:avLst/>
                  <a:gdLst>
                    <a:gd name="T0" fmla="*/ 2147483647 w 800"/>
                    <a:gd name="T1" fmla="*/ 2147483647 h 800"/>
                    <a:gd name="T2" fmla="*/ 0 w 800"/>
                    <a:gd name="T3" fmla="*/ 2147483647 h 800"/>
                    <a:gd name="T4" fmla="*/ 2147483647 w 800"/>
                    <a:gd name="T5" fmla="*/ 0 h 800"/>
                    <a:gd name="T6" fmla="*/ 2147483647 w 800"/>
                    <a:gd name="T7" fmla="*/ 2147483647 h 800"/>
                    <a:gd name="T8" fmla="*/ 2147483647 w 800"/>
                    <a:gd name="T9" fmla="*/ 2147483647 h 8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00" h="800">
                      <a:moveTo>
                        <a:pt x="400" y="800"/>
                      </a:moveTo>
                      <a:cubicBezTo>
                        <a:pt x="179" y="800"/>
                        <a:pt x="0" y="620"/>
                        <a:pt x="0" y="400"/>
                      </a:cubicBezTo>
                      <a:cubicBezTo>
                        <a:pt x="0" y="179"/>
                        <a:pt x="179" y="0"/>
                        <a:pt x="400" y="0"/>
                      </a:cubicBezTo>
                      <a:cubicBezTo>
                        <a:pt x="621" y="0"/>
                        <a:pt x="800" y="179"/>
                        <a:pt x="800" y="400"/>
                      </a:cubicBezTo>
                      <a:cubicBezTo>
                        <a:pt x="800" y="621"/>
                        <a:pt x="621" y="800"/>
                        <a:pt x="400" y="8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44" name="文本框 70"/>
                <p:cNvSpPr txBox="1">
                  <a:spLocks noChangeArrowheads="1"/>
                </p:cNvSpPr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977101" y="1316006"/>
                  <a:ext cx="1412875" cy="508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r>
                    <a:rPr lang="en-US" altLang="zh-CN" sz="2000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思源宋体 CN Heavy" panose="02020900000000000000" charset="-122"/>
                    </a:rPr>
                    <a:t>55%</a:t>
                  </a:r>
                </a:p>
              </p:txBody>
            </p:sp>
          </p:grpSp>
          <p:grpSp>
            <p:nvGrpSpPr>
              <p:cNvPr id="45" name="组合 74"/>
              <p:cNvGrpSpPr/>
              <p:nvPr/>
            </p:nvGrpSpPr>
            <p:grpSpPr bwMode="auto">
              <a:xfrm>
                <a:off x="13348" y="2683"/>
                <a:ext cx="3987" cy="3999"/>
                <a:chOff x="0" y="0"/>
                <a:chExt cx="3171826" cy="3179763"/>
              </a:xfrm>
            </p:grpSpPr>
            <p:sp>
              <p:nvSpPr>
                <p:cNvPr id="47" name="Rectangle 20"/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48" name="Freeform 21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1585913" y="466725"/>
                  <a:ext cx="1585913" cy="2247900"/>
                </a:xfrm>
                <a:custGeom>
                  <a:avLst/>
                  <a:gdLst>
                    <a:gd name="T0" fmla="*/ 2147483647 w 566"/>
                    <a:gd name="T1" fmla="*/ 2147483647 h 801"/>
                    <a:gd name="T2" fmla="*/ 2147483647 w 566"/>
                    <a:gd name="T3" fmla="*/ 2147483647 h 801"/>
                    <a:gd name="T4" fmla="*/ 2147483647 w 566"/>
                    <a:gd name="T5" fmla="*/ 2147483647 h 801"/>
                    <a:gd name="T6" fmla="*/ 2147483647 w 566"/>
                    <a:gd name="T7" fmla="*/ 0 h 801"/>
                    <a:gd name="T8" fmla="*/ 0 w 566"/>
                    <a:gd name="T9" fmla="*/ 2147483647 h 801"/>
                    <a:gd name="T10" fmla="*/ 0 w 566"/>
                    <a:gd name="T11" fmla="*/ 2147483647 h 801"/>
                    <a:gd name="T12" fmla="*/ 0 w 566"/>
                    <a:gd name="T13" fmla="*/ 2147483647 h 801"/>
                    <a:gd name="T14" fmla="*/ 2147483647 w 566"/>
                    <a:gd name="T15" fmla="*/ 2147483647 h 80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66" h="801">
                      <a:moveTo>
                        <a:pt x="400" y="801"/>
                      </a:moveTo>
                      <a:cubicBezTo>
                        <a:pt x="458" y="743"/>
                        <a:pt x="504" y="672"/>
                        <a:pt x="533" y="593"/>
                      </a:cubicBezTo>
                      <a:cubicBezTo>
                        <a:pt x="554" y="533"/>
                        <a:pt x="566" y="468"/>
                        <a:pt x="566" y="401"/>
                      </a:cubicBezTo>
                      <a:cubicBezTo>
                        <a:pt x="566" y="244"/>
                        <a:pt x="503" y="103"/>
                        <a:pt x="400" y="0"/>
                      </a:cubicBezTo>
                      <a:cubicBezTo>
                        <a:pt x="0" y="401"/>
                        <a:pt x="0" y="401"/>
                        <a:pt x="0" y="401"/>
                      </a:cubicBezTo>
                      <a:cubicBezTo>
                        <a:pt x="0" y="401"/>
                        <a:pt x="0" y="401"/>
                        <a:pt x="0" y="401"/>
                      </a:cubicBezTo>
                      <a:cubicBezTo>
                        <a:pt x="0" y="401"/>
                        <a:pt x="0" y="401"/>
                        <a:pt x="0" y="401"/>
                      </a:cubicBezTo>
                      <a:lnTo>
                        <a:pt x="400" y="80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49" name="Rectangle 22"/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0" name="Rectangle 23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1" name="Rectangle 24"/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2" name="Rectangle 25"/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3" name="Rectangle 26"/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4" name="Freeform 27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585913" y="130175"/>
                  <a:ext cx="1120775" cy="1462088"/>
                </a:xfrm>
                <a:custGeom>
                  <a:avLst/>
                  <a:gdLst>
                    <a:gd name="T0" fmla="*/ 2147483647 w 400"/>
                    <a:gd name="T1" fmla="*/ 2147483647 h 521"/>
                    <a:gd name="T2" fmla="*/ 2147483647 w 400"/>
                    <a:gd name="T3" fmla="*/ 0 h 521"/>
                    <a:gd name="T4" fmla="*/ 0 w 400"/>
                    <a:gd name="T5" fmla="*/ 2147483647 h 521"/>
                    <a:gd name="T6" fmla="*/ 2147483647 w 400"/>
                    <a:gd name="T7" fmla="*/ 2147483647 h 52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00" h="521">
                      <a:moveTo>
                        <a:pt x="400" y="120"/>
                      </a:moveTo>
                      <a:cubicBezTo>
                        <a:pt x="350" y="70"/>
                        <a:pt x="290" y="29"/>
                        <a:pt x="224" y="0"/>
                      </a:cubicBezTo>
                      <a:cubicBezTo>
                        <a:pt x="0" y="521"/>
                        <a:pt x="0" y="521"/>
                        <a:pt x="0" y="521"/>
                      </a:cubicBezTo>
                      <a:lnTo>
                        <a:pt x="400" y="120"/>
                      </a:ln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5" name="Freeform 28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1585913" y="3175"/>
                  <a:ext cx="627063" cy="1589088"/>
                </a:xfrm>
                <a:custGeom>
                  <a:avLst/>
                  <a:gdLst>
                    <a:gd name="T0" fmla="*/ 0 w 224"/>
                    <a:gd name="T1" fmla="*/ 2147483647 h 566"/>
                    <a:gd name="T2" fmla="*/ 0 w 224"/>
                    <a:gd name="T3" fmla="*/ 2147483647 h 566"/>
                    <a:gd name="T4" fmla="*/ 2147483647 w 224"/>
                    <a:gd name="T5" fmla="*/ 2147483647 h 566"/>
                    <a:gd name="T6" fmla="*/ 0 w 224"/>
                    <a:gd name="T7" fmla="*/ 0 h 566"/>
                    <a:gd name="T8" fmla="*/ 0 w 224"/>
                    <a:gd name="T9" fmla="*/ 0 h 566"/>
                    <a:gd name="T10" fmla="*/ 0 w 224"/>
                    <a:gd name="T11" fmla="*/ 2147483647 h 56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4" h="566">
                      <a:moveTo>
                        <a:pt x="0" y="566"/>
                      </a:moveTo>
                      <a:cubicBezTo>
                        <a:pt x="0" y="566"/>
                        <a:pt x="0" y="566"/>
                        <a:pt x="0" y="566"/>
                      </a:cubicBezTo>
                      <a:cubicBezTo>
                        <a:pt x="224" y="45"/>
                        <a:pt x="224" y="45"/>
                        <a:pt x="224" y="45"/>
                      </a:cubicBezTo>
                      <a:cubicBezTo>
                        <a:pt x="155" y="16"/>
                        <a:pt x="79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6"/>
                        <a:pt x="0" y="566"/>
                        <a:pt x="0" y="566"/>
                      </a:cubicBez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6" name="Freeform 29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0" y="1592263"/>
                  <a:ext cx="2706688" cy="1587500"/>
                </a:xfrm>
                <a:custGeom>
                  <a:avLst/>
                  <a:gdLst>
                    <a:gd name="T0" fmla="*/ 2147483647 w 966"/>
                    <a:gd name="T1" fmla="*/ 0 h 566"/>
                    <a:gd name="T2" fmla="*/ 0 w 966"/>
                    <a:gd name="T3" fmla="*/ 0 h 566"/>
                    <a:gd name="T4" fmla="*/ 2147483647 w 966"/>
                    <a:gd name="T5" fmla="*/ 2147483647 h 566"/>
                    <a:gd name="T6" fmla="*/ 2147483647 w 966"/>
                    <a:gd name="T7" fmla="*/ 2147483647 h 566"/>
                    <a:gd name="T8" fmla="*/ 2147483647 w 966"/>
                    <a:gd name="T9" fmla="*/ 2147483647 h 566"/>
                    <a:gd name="T10" fmla="*/ 2147483647 w 966"/>
                    <a:gd name="T11" fmla="*/ 2147483647 h 566"/>
                    <a:gd name="T12" fmla="*/ 2147483647 w 966"/>
                    <a:gd name="T13" fmla="*/ 0 h 56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66" h="566">
                      <a:moveTo>
                        <a:pt x="56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6"/>
                        <a:pt x="63" y="297"/>
                        <a:pt x="166" y="400"/>
                      </a:cubicBezTo>
                      <a:cubicBezTo>
                        <a:pt x="216" y="450"/>
                        <a:pt x="276" y="491"/>
                        <a:pt x="342" y="520"/>
                      </a:cubicBezTo>
                      <a:cubicBezTo>
                        <a:pt x="411" y="549"/>
                        <a:pt x="486" y="566"/>
                        <a:pt x="566" y="566"/>
                      </a:cubicBezTo>
                      <a:cubicBezTo>
                        <a:pt x="722" y="566"/>
                        <a:pt x="864" y="502"/>
                        <a:pt x="966" y="400"/>
                      </a:cubicBezTo>
                      <a:lnTo>
                        <a:pt x="566" y="0"/>
                      </a:ln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7" name="Freeform 30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0" y="1049338"/>
                  <a:ext cx="1585913" cy="542925"/>
                </a:xfrm>
                <a:custGeom>
                  <a:avLst/>
                  <a:gdLst>
                    <a:gd name="T0" fmla="*/ 2147483647 w 566"/>
                    <a:gd name="T1" fmla="*/ 2147483647 h 193"/>
                    <a:gd name="T2" fmla="*/ 2147483647 w 566"/>
                    <a:gd name="T3" fmla="*/ 0 h 193"/>
                    <a:gd name="T4" fmla="*/ 0 w 566"/>
                    <a:gd name="T5" fmla="*/ 2147483647 h 193"/>
                    <a:gd name="T6" fmla="*/ 2147483647 w 566"/>
                    <a:gd name="T7" fmla="*/ 2147483647 h 19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66" h="193">
                      <a:moveTo>
                        <a:pt x="566" y="193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12" y="60"/>
                        <a:pt x="0" y="125"/>
                        <a:pt x="0" y="193"/>
                      </a:cubicBezTo>
                      <a:cubicBezTo>
                        <a:pt x="566" y="193"/>
                        <a:pt x="566" y="193"/>
                        <a:pt x="566" y="193"/>
                      </a:cubicBez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8" name="Freeform 31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92075" y="0"/>
                  <a:ext cx="1493838" cy="1592263"/>
                </a:xfrm>
                <a:custGeom>
                  <a:avLst/>
                  <a:gdLst>
                    <a:gd name="T0" fmla="*/ 2147483647 w 533"/>
                    <a:gd name="T1" fmla="*/ 2147483647 h 567"/>
                    <a:gd name="T2" fmla="*/ 2147483647 w 533"/>
                    <a:gd name="T3" fmla="*/ 2147483647 h 567"/>
                    <a:gd name="T4" fmla="*/ 0 w 533"/>
                    <a:gd name="T5" fmla="*/ 2147483647 h 567"/>
                    <a:gd name="T6" fmla="*/ 2147483647 w 533"/>
                    <a:gd name="T7" fmla="*/ 2147483647 h 567"/>
                    <a:gd name="T8" fmla="*/ 2147483647 w 533"/>
                    <a:gd name="T9" fmla="*/ 2147483647 h 567"/>
                    <a:gd name="T10" fmla="*/ 2147483647 w 533"/>
                    <a:gd name="T11" fmla="*/ 2147483647 h 56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3" h="567">
                      <a:moveTo>
                        <a:pt x="533" y="1"/>
                      </a:moveTo>
                      <a:cubicBezTo>
                        <a:pt x="377" y="0"/>
                        <a:pt x="235" y="64"/>
                        <a:pt x="133" y="166"/>
                      </a:cubicBezTo>
                      <a:cubicBezTo>
                        <a:pt x="74" y="225"/>
                        <a:pt x="29" y="295"/>
                        <a:pt x="0" y="374"/>
                      </a:cubicBezTo>
                      <a:cubicBezTo>
                        <a:pt x="533" y="567"/>
                        <a:pt x="533" y="567"/>
                        <a:pt x="533" y="567"/>
                      </a:cubicBezTo>
                      <a:cubicBezTo>
                        <a:pt x="533" y="567"/>
                        <a:pt x="533" y="567"/>
                        <a:pt x="533" y="567"/>
                      </a:cubicBezTo>
                      <a:lnTo>
                        <a:pt x="533" y="1"/>
                      </a:lnTo>
                      <a:close/>
                    </a:path>
                  </a:pathLst>
                </a:custGeom>
                <a:solidFill>
                  <a:srgbClr val="0AC3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59" name="Rectangle 32"/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1585913" y="1592263"/>
                  <a:ext cx="1588" cy="1588"/>
                </a:xfrm>
                <a:prstGeom prst="rect">
                  <a:avLst/>
                </a:prstGeom>
                <a:solidFill>
                  <a:srgbClr val="FD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60" name="Freeform 33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465138" y="469900"/>
                  <a:ext cx="2241550" cy="2244725"/>
                </a:xfrm>
                <a:custGeom>
                  <a:avLst/>
                  <a:gdLst>
                    <a:gd name="T0" fmla="*/ 2147483647 w 800"/>
                    <a:gd name="T1" fmla="*/ 2147483647 h 800"/>
                    <a:gd name="T2" fmla="*/ 0 w 800"/>
                    <a:gd name="T3" fmla="*/ 2147483647 h 800"/>
                    <a:gd name="T4" fmla="*/ 2147483647 w 800"/>
                    <a:gd name="T5" fmla="*/ 0 h 800"/>
                    <a:gd name="T6" fmla="*/ 2147483647 w 800"/>
                    <a:gd name="T7" fmla="*/ 2147483647 h 800"/>
                    <a:gd name="T8" fmla="*/ 2147483647 w 800"/>
                    <a:gd name="T9" fmla="*/ 2147483647 h 8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00" h="800">
                      <a:moveTo>
                        <a:pt x="400" y="800"/>
                      </a:moveTo>
                      <a:cubicBezTo>
                        <a:pt x="179" y="800"/>
                        <a:pt x="0" y="620"/>
                        <a:pt x="0" y="400"/>
                      </a:cubicBezTo>
                      <a:cubicBezTo>
                        <a:pt x="0" y="179"/>
                        <a:pt x="179" y="0"/>
                        <a:pt x="400" y="0"/>
                      </a:cubicBezTo>
                      <a:cubicBezTo>
                        <a:pt x="621" y="0"/>
                        <a:pt x="800" y="179"/>
                        <a:pt x="800" y="400"/>
                      </a:cubicBezTo>
                      <a:cubicBezTo>
                        <a:pt x="800" y="621"/>
                        <a:pt x="621" y="800"/>
                        <a:pt x="400" y="8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</a:endParaRPr>
                </a:p>
              </p:txBody>
            </p:sp>
            <p:sp>
              <p:nvSpPr>
                <p:cNvPr id="19" name="文本框 71"/>
                <p:cNvSpPr txBox="1">
                  <a:spLocks noChangeArrowheads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946698" y="1281208"/>
                  <a:ext cx="1412875" cy="508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思源宋体 CN Heavy" panose="02020900000000000000" charset="-122"/>
                    <a:buNone/>
                  </a:pPr>
                  <a:r>
                    <a:rPr lang="en-US" altLang="zh-CN" sz="2000">
                      <a:solidFill>
                        <a:srgbClr val="0C121C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思源宋体 CN Heavy" panose="02020900000000000000" charset="-122"/>
                    </a:rPr>
                    <a:t>33%</a:t>
                  </a:r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2086" y="4896"/>
              <a:ext cx="10163" cy="1971"/>
              <a:chOff x="2086" y="4777"/>
              <a:chExt cx="10163" cy="1971"/>
            </a:xfrm>
          </p:grpSpPr>
          <p:sp>
            <p:nvSpPr>
              <p:cNvPr id="46" name="文本框 75"/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2240" y="4777"/>
                <a:ext cx="2267" cy="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917" tIns="60958" rIns="121917" bIns="6095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lang="zh-CN" altLang="en-US" sz="2000" b="1" kern="0" noProof="0" dirty="0">
                  <a:ln>
                    <a:noFill/>
                  </a:ln>
                  <a:solidFill>
                    <a:srgbClr val="0C121C"/>
                  </a:solidFill>
                  <a:effectLst/>
                  <a:uLnTx/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文本框 76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086" y="5149"/>
                <a:ext cx="2662" cy="1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17" tIns="60958" rIns="121917" bIns="6095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此部分内容作为文字排版占位显示（建议使用主题字体）此部分内容作为文字排版占位显示（建议使用主题字体）</a:t>
                </a:r>
                <a:endParaRPr lang="zh-CN" altLang="en-US" sz="1400" dirty="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文本框 77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952" y="4777"/>
                <a:ext cx="2267" cy="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917" tIns="60958" rIns="121917" bIns="6095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lang="zh-CN" altLang="en-US" sz="2000" b="1" kern="0" noProof="0" dirty="0">
                  <a:ln>
                    <a:noFill/>
                  </a:ln>
                  <a:solidFill>
                    <a:srgbClr val="0C121C"/>
                  </a:solidFill>
                  <a:effectLst/>
                  <a:uLnTx/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文本框 78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798" y="5149"/>
                <a:ext cx="2660" cy="1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17" tIns="60958" rIns="121917" bIns="6095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此部分内容作为文字排版占位显示（建议使用主题字体）此部分内容作为文字排版占位显示（建议使用主题字体）</a:t>
                </a:r>
                <a:endParaRPr lang="zh-CN" altLang="en-US" sz="1400" dirty="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文本框 79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9743" y="4777"/>
                <a:ext cx="2267" cy="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917" tIns="60958" rIns="121917" bIns="6095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lang="zh-CN" altLang="en-US" sz="2000" b="1" kern="0" noProof="0" dirty="0">
                  <a:ln>
                    <a:noFill/>
                  </a:ln>
                  <a:solidFill>
                    <a:srgbClr val="0C121C"/>
                  </a:solidFill>
                  <a:effectLst/>
                  <a:uLnTx/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文本框 80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589" y="5149"/>
                <a:ext cx="2660" cy="1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17" tIns="60958" rIns="121917" bIns="6095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此部分内容作为文字排版占位显示（建议使用主题字体）此部分内容作为文字排版占位显示（建议使用主题字体）</a:t>
                </a:r>
                <a:endParaRPr lang="zh-CN" altLang="en-US" sz="1400" dirty="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22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04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发展计划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52314" y="1767205"/>
            <a:ext cx="10887371" cy="3920490"/>
            <a:chOff x="1356" y="2134"/>
            <a:chExt cx="11689" cy="4209"/>
          </a:xfrm>
        </p:grpSpPr>
        <p:grpSp>
          <p:nvGrpSpPr>
            <p:cNvPr id="17" name="组合 16"/>
            <p:cNvGrpSpPr/>
            <p:nvPr/>
          </p:nvGrpSpPr>
          <p:grpSpPr>
            <a:xfrm>
              <a:off x="4935" y="2369"/>
              <a:ext cx="4530" cy="3834"/>
              <a:chOff x="4935" y="2369"/>
              <a:chExt cx="4530" cy="3834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4935" y="2369"/>
                <a:ext cx="4531" cy="3834"/>
                <a:chOff x="6350" y="3304"/>
                <a:chExt cx="6500" cy="5500"/>
              </a:xfrm>
            </p:grpSpPr>
            <p:sp>
              <p:nvSpPr>
                <p:cNvPr id="1611" name="Linie"/>
                <p:cNvSpPr/>
                <p:nvPr>
                  <p:custDataLst>
                    <p:tags r:id="rId13"/>
                  </p:custDataLst>
                </p:nvPr>
              </p:nvSpPr>
              <p:spPr>
                <a:xfrm flipH="1" flipV="1">
                  <a:off x="7860" y="4816"/>
                  <a:ext cx="481" cy="337"/>
                </a:xfrm>
                <a:prstGeom prst="line">
                  <a:avLst/>
                </a:prstGeom>
                <a:ln w="38100">
                  <a:solidFill>
                    <a:srgbClr val="D6D6D6"/>
                  </a:solidFill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/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16" name="Kreis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8350" y="4804"/>
                  <a:ext cx="2500" cy="2500"/>
                </a:xfrm>
                <a:prstGeom prst="ellipse">
                  <a:avLst/>
                </a:prstGeom>
                <a:solidFill>
                  <a:srgbClr val="0AC3BD"/>
                </a:solidFill>
                <a:ln w="635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solidFill>
                        <a:schemeClr val="bg1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思源黑体 CN Bold" panose="020B0800000000000000" charset="-122"/>
                      <a:sym typeface="+mn-ea"/>
                    </a:rPr>
                    <a:t>添加</a:t>
                  </a: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solidFill>
                        <a:schemeClr val="bg1"/>
                      </a:solidFill>
                      <a:latin typeface="思源黑体 CN Medium" panose="020B0600000000000000" charset="-122"/>
                      <a:ea typeface="思源黑体 CN Medium" panose="020B0600000000000000" charset="-122"/>
                      <a:cs typeface="思源黑体 CN Bold" panose="020B0800000000000000" charset="-122"/>
                      <a:sym typeface="+mn-ea"/>
                    </a:rPr>
                    <a:t>标题</a:t>
                  </a:r>
                </a:p>
              </p:txBody>
            </p:sp>
            <p:sp>
              <p:nvSpPr>
                <p:cNvPr id="1619" name="Kreis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1350" y="7304"/>
                  <a:ext cx="1500" cy="1500"/>
                </a:xfrm>
                <a:prstGeom prst="ellipse">
                  <a:avLst/>
                </a:prstGeom>
                <a:solidFill>
                  <a:srgbClr val="0AC3BD"/>
                </a:solidFill>
                <a:ln w="6350">
                  <a:noFill/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0" name="Kreis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350" y="7304"/>
                  <a:ext cx="1500" cy="1500"/>
                </a:xfrm>
                <a:prstGeom prst="ellipse">
                  <a:avLst/>
                </a:prstGeom>
                <a:solidFill>
                  <a:srgbClr val="0AC3BD"/>
                </a:solidFill>
                <a:ln w="635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3" name="Kreis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6350" y="3304"/>
                  <a:ext cx="1500" cy="1500"/>
                </a:xfrm>
                <a:prstGeom prst="ellipse">
                  <a:avLst/>
                </a:prstGeom>
                <a:solidFill>
                  <a:srgbClr val="0AC3BD"/>
                </a:solidFill>
                <a:ln w="635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6" name="Kreis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1350" y="3304"/>
                  <a:ext cx="1500" cy="1500"/>
                </a:xfrm>
                <a:prstGeom prst="ellipse">
                  <a:avLst/>
                </a:prstGeom>
                <a:solidFill>
                  <a:srgbClr val="0AC3BD"/>
                </a:solidFill>
                <a:ln w="6350">
                  <a:noFill/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7" name="Linie"/>
                <p:cNvSpPr/>
                <p:nvPr>
                  <p:custDataLst>
                    <p:tags r:id="rId19"/>
                  </p:custDataLst>
                </p:nvPr>
              </p:nvSpPr>
              <p:spPr>
                <a:xfrm flipH="1" flipV="1">
                  <a:off x="10859" y="7136"/>
                  <a:ext cx="481" cy="337"/>
                </a:xfrm>
                <a:prstGeom prst="line">
                  <a:avLst/>
                </a:prstGeom>
                <a:ln w="38100">
                  <a:solidFill>
                    <a:srgbClr val="D6D6D6"/>
                  </a:solidFill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/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8" name="Linie"/>
                <p:cNvSpPr/>
                <p:nvPr>
                  <p:custDataLst>
                    <p:tags r:id="rId20"/>
                  </p:custDataLst>
                </p:nvPr>
              </p:nvSpPr>
              <p:spPr>
                <a:xfrm flipH="1">
                  <a:off x="10860" y="4816"/>
                  <a:ext cx="481" cy="337"/>
                </a:xfrm>
                <a:prstGeom prst="line">
                  <a:avLst/>
                </a:prstGeom>
                <a:ln w="38100">
                  <a:solidFill>
                    <a:srgbClr val="D6D6D6"/>
                  </a:solidFill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/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9" name="Linie"/>
                <p:cNvSpPr/>
                <p:nvPr>
                  <p:custDataLst>
                    <p:tags r:id="rId21"/>
                  </p:custDataLst>
                </p:nvPr>
              </p:nvSpPr>
              <p:spPr>
                <a:xfrm flipH="1">
                  <a:off x="7860" y="7136"/>
                  <a:ext cx="481" cy="337"/>
                </a:xfrm>
                <a:prstGeom prst="line">
                  <a:avLst/>
                </a:prstGeom>
                <a:ln w="38100">
                  <a:solidFill>
                    <a:srgbClr val="D6D6D6"/>
                  </a:solidFill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/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52" name="图片 51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6" cstate="screen">
                <a:biLevel thresh="25000"/>
              </a:blip>
              <a:stretch>
                <a:fillRect/>
              </a:stretch>
            </p:blipFill>
            <p:spPr>
              <a:xfrm>
                <a:off x="5218" y="2669"/>
                <a:ext cx="478" cy="445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7" cstate="screen">
                <a:biLevel thresh="25000"/>
              </a:blip>
              <a:stretch>
                <a:fillRect/>
              </a:stretch>
            </p:blipFill>
            <p:spPr>
              <a:xfrm>
                <a:off x="5182" y="5411"/>
                <a:ext cx="514" cy="538"/>
              </a:xfrm>
              <a:prstGeom prst="rect">
                <a:avLst/>
              </a:prstGeom>
            </p:spPr>
          </p:pic>
          <p:pic>
            <p:nvPicPr>
              <p:cNvPr id="54" name="图片 5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8" cstate="screen">
                <a:biLevel thresh="25000"/>
              </a:blip>
              <a:stretch>
                <a:fillRect/>
              </a:stretch>
            </p:blipFill>
            <p:spPr>
              <a:xfrm>
                <a:off x="8688" y="2613"/>
                <a:ext cx="511" cy="501"/>
              </a:xfrm>
              <a:prstGeom prst="rect">
                <a:avLst/>
              </a:prstGeom>
            </p:spPr>
          </p:pic>
          <p:pic>
            <p:nvPicPr>
              <p:cNvPr id="55" name="图片 54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9" cstate="screen">
                <a:biLevel thresh="25000"/>
              </a:blip>
              <a:stretch>
                <a:fillRect/>
              </a:stretch>
            </p:blipFill>
            <p:spPr>
              <a:xfrm>
                <a:off x="8640" y="5411"/>
                <a:ext cx="523" cy="544"/>
              </a:xfrm>
              <a:prstGeom prst="rect">
                <a:avLst/>
              </a:prstGeom>
            </p:spPr>
          </p:pic>
        </p:grpSp>
        <p:grpSp>
          <p:nvGrpSpPr>
            <p:cNvPr id="39" name="组合 38"/>
            <p:cNvGrpSpPr/>
            <p:nvPr/>
          </p:nvGrpSpPr>
          <p:grpSpPr>
            <a:xfrm>
              <a:off x="9634" y="2134"/>
              <a:ext cx="3411" cy="4209"/>
              <a:chOff x="9634" y="2134"/>
              <a:chExt cx="3411" cy="4209"/>
            </a:xfrm>
          </p:grpSpPr>
          <p:sp>
            <p:nvSpPr>
              <p:cNvPr id="5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635" y="2539"/>
                <a:ext cx="3410" cy="12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此部分内容作为文字排版占位显示（建议使用主题字体）此部分内容作为文字排版占位显示（建议使用主题字体）</a:t>
                </a:r>
                <a:endParaRPr lang="zh-CN" altLang="en-US" sz="1400" kern="0" dirty="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58" name="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634" y="2134"/>
                <a:ext cx="2238" cy="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C121C"/>
                  </a:solidFill>
                  <a:effectLst/>
                  <a:uLnTx/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文本框 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634" y="5049"/>
                <a:ext cx="3410" cy="12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此部分内容作为文字排版占位显示（建议使用主题字体）此部分内容作为文字排版占位显示（建议使用主题字体）</a:t>
                </a:r>
                <a:endParaRPr lang="zh-CN" altLang="en-US" sz="1400" kern="0" dirty="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62" name="文本框 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634" y="4644"/>
                <a:ext cx="2238" cy="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C121C"/>
                  </a:solidFill>
                  <a:effectLst/>
                  <a:uLnTx/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1356" y="2539"/>
              <a:ext cx="3410" cy="129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kern="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47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2528" y="2134"/>
              <a:ext cx="2238" cy="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C121C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48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356" y="5049"/>
              <a:ext cx="3410" cy="129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kern="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49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2528" y="4644"/>
              <a:ext cx="2238" cy="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C121C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765" cy="1014730"/>
            <a:chOff x="446" y="108"/>
            <a:chExt cx="5039" cy="1598"/>
          </a:xfrm>
        </p:grpSpPr>
        <p:sp>
          <p:nvSpPr>
            <p:cNvPr id="24" name="文本框 23"/>
            <p:cNvSpPr txBox="1"/>
            <p:nvPr>
              <p:custDataLst>
                <p:tags r:id="rId9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04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发展计划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-38100" y="1856105"/>
            <a:ext cx="12267565" cy="3698240"/>
            <a:chOff x="-1" y="2070"/>
            <a:chExt cx="14401" cy="4469"/>
          </a:xfrm>
        </p:grpSpPr>
        <p:sp>
          <p:nvSpPr>
            <p:cNvPr id="2" name="íślíḋè-Rectangle 2"/>
            <p:cNvSpPr/>
            <p:nvPr/>
          </p:nvSpPr>
          <p:spPr>
            <a:xfrm rot="5400000">
              <a:off x="11180" y="1878"/>
              <a:ext cx="793" cy="5648"/>
            </a:xfrm>
            <a:prstGeom prst="rect">
              <a:avLst/>
            </a:pr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1ide-Rectangle 3"/>
            <p:cNvSpPr/>
            <p:nvPr/>
          </p:nvSpPr>
          <p:spPr>
            <a:xfrm rot="5400000">
              <a:off x="2421" y="1090"/>
              <a:ext cx="793" cy="5636"/>
            </a:xfrm>
            <a:prstGeom prst="rect">
              <a:avLst/>
            </a:prstGeom>
            <a:solidFill>
              <a:srgbClr val="0AC3BD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1ide-Freeform: Shape 9"/>
            <p:cNvSpPr/>
            <p:nvPr/>
          </p:nvSpPr>
          <p:spPr>
            <a:xfrm>
              <a:off x="4965" y="2070"/>
              <a:ext cx="4470" cy="2235"/>
            </a:xfrm>
            <a:custGeom>
              <a:avLst/>
              <a:gdLst>
                <a:gd name="connsiteX0" fmla="*/ 1892300 w 3784600"/>
                <a:gd name="connsiteY0" fmla="*/ 0 h 1892300"/>
                <a:gd name="connsiteX1" fmla="*/ 3784600 w 3784600"/>
                <a:gd name="connsiteY1" fmla="*/ 1892300 h 1892300"/>
                <a:gd name="connsiteX2" fmla="*/ 3117905 w 3784600"/>
                <a:gd name="connsiteY2" fmla="*/ 1892300 h 1892300"/>
                <a:gd name="connsiteX3" fmla="*/ 1892300 w 3784600"/>
                <a:gd name="connsiteY3" fmla="*/ 666695 h 1892300"/>
                <a:gd name="connsiteX4" fmla="*/ 666695 w 3784600"/>
                <a:gd name="connsiteY4" fmla="*/ 1892300 h 1892300"/>
                <a:gd name="connsiteX5" fmla="*/ 0 w 3784600"/>
                <a:gd name="connsiteY5" fmla="*/ 1892300 h 1892300"/>
                <a:gd name="connsiteX6" fmla="*/ 1892300 w 3784600"/>
                <a:gd name="connsiteY6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4600" h="1892300">
                  <a:moveTo>
                    <a:pt x="1892300" y="0"/>
                  </a:moveTo>
                  <a:cubicBezTo>
                    <a:pt x="2937388" y="0"/>
                    <a:pt x="3784600" y="847212"/>
                    <a:pt x="3784600" y="1892300"/>
                  </a:cubicBezTo>
                  <a:lnTo>
                    <a:pt x="3117905" y="1892300"/>
                  </a:lnTo>
                  <a:cubicBezTo>
                    <a:pt x="3117905" y="1215417"/>
                    <a:pt x="2569183" y="666695"/>
                    <a:pt x="1892300" y="666695"/>
                  </a:cubicBezTo>
                  <a:cubicBezTo>
                    <a:pt x="1215417" y="666695"/>
                    <a:pt x="666695" y="1215417"/>
                    <a:pt x="666695" y="1892300"/>
                  </a:cubicBezTo>
                  <a:lnTo>
                    <a:pt x="0" y="1892300"/>
                  </a:lnTo>
                  <a:cubicBezTo>
                    <a:pt x="0" y="847212"/>
                    <a:pt x="847212" y="0"/>
                    <a:pt x="1892300" y="0"/>
                  </a:cubicBezTo>
                  <a:close/>
                </a:path>
              </a:pathLst>
            </a:custGeom>
            <a:solidFill>
              <a:srgbClr val="0AC3BD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1ide-Freeform: Shape 5"/>
            <p:cNvSpPr/>
            <p:nvPr/>
          </p:nvSpPr>
          <p:spPr>
            <a:xfrm>
              <a:off x="4965" y="4305"/>
              <a:ext cx="4470" cy="2235"/>
            </a:xfrm>
            <a:custGeom>
              <a:avLst/>
              <a:gdLst>
                <a:gd name="connsiteX0" fmla="*/ 0 w 3784600"/>
                <a:gd name="connsiteY0" fmla="*/ 0 h 1892300"/>
                <a:gd name="connsiteX1" fmla="*/ 666695 w 3784600"/>
                <a:gd name="connsiteY1" fmla="*/ 0 h 1892300"/>
                <a:gd name="connsiteX2" fmla="*/ 1892300 w 3784600"/>
                <a:gd name="connsiteY2" fmla="*/ 1225605 h 1892300"/>
                <a:gd name="connsiteX3" fmla="*/ 3117905 w 3784600"/>
                <a:gd name="connsiteY3" fmla="*/ 0 h 1892300"/>
                <a:gd name="connsiteX4" fmla="*/ 3784600 w 3784600"/>
                <a:gd name="connsiteY4" fmla="*/ 0 h 1892300"/>
                <a:gd name="connsiteX5" fmla="*/ 1892300 w 3784600"/>
                <a:gd name="connsiteY5" fmla="*/ 1892300 h 1892300"/>
                <a:gd name="connsiteX6" fmla="*/ 0 w 3784600"/>
                <a:gd name="connsiteY6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4600" h="1892300">
                  <a:moveTo>
                    <a:pt x="0" y="0"/>
                  </a:moveTo>
                  <a:lnTo>
                    <a:pt x="666695" y="0"/>
                  </a:lnTo>
                  <a:cubicBezTo>
                    <a:pt x="666695" y="676883"/>
                    <a:pt x="1215417" y="1225605"/>
                    <a:pt x="1892300" y="1225605"/>
                  </a:cubicBezTo>
                  <a:cubicBezTo>
                    <a:pt x="2569183" y="1225605"/>
                    <a:pt x="3117905" y="676883"/>
                    <a:pt x="3117905" y="0"/>
                  </a:cubicBezTo>
                  <a:lnTo>
                    <a:pt x="3784600" y="0"/>
                  </a:lnTo>
                  <a:cubicBezTo>
                    <a:pt x="3784600" y="1045088"/>
                    <a:pt x="2937388" y="1892300"/>
                    <a:pt x="1892300" y="1892300"/>
                  </a:cubicBezTo>
                  <a:cubicBezTo>
                    <a:pt x="847212" y="1892300"/>
                    <a:pt x="0" y="1045088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1ide-Oval 10"/>
            <p:cNvSpPr/>
            <p:nvPr/>
          </p:nvSpPr>
          <p:spPr>
            <a:xfrm>
              <a:off x="6362" y="3467"/>
              <a:ext cx="1675" cy="1675"/>
            </a:xfrm>
            <a:prstGeom prst="ellipse">
              <a:avLst/>
            </a:prstGeom>
            <a:solidFill>
              <a:srgbClr val="0AC3BD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添加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38225" y="1461770"/>
            <a:ext cx="2335530" cy="1100455"/>
            <a:chOff x="1635" y="2998"/>
            <a:chExt cx="3678" cy="1733"/>
          </a:xfrm>
        </p:grpSpPr>
        <p:sp>
          <p:nvSpPr>
            <p:cNvPr id="16" name="TextBox 34"/>
            <p:cNvSpPr txBox="1"/>
            <p:nvPr>
              <p:custDataLst>
                <p:tags r:id="rId7"/>
              </p:custDataLst>
            </p:nvPr>
          </p:nvSpPr>
          <p:spPr bwMode="auto">
            <a:xfrm>
              <a:off x="1635" y="3503"/>
              <a:ext cx="3678" cy="1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8"/>
              </p:custDataLst>
            </p:nvPr>
          </p:nvSpPr>
          <p:spPr bwMode="auto">
            <a:xfrm>
              <a:off x="1635" y="2998"/>
              <a:ext cx="3533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38225" y="4124325"/>
            <a:ext cx="2335530" cy="1100455"/>
            <a:chOff x="1635" y="2998"/>
            <a:chExt cx="3678" cy="1733"/>
          </a:xfrm>
        </p:grpSpPr>
        <p:sp>
          <p:nvSpPr>
            <p:cNvPr id="7" name="TextBox 34"/>
            <p:cNvSpPr txBox="1"/>
            <p:nvPr>
              <p:custDataLst>
                <p:tags r:id="rId5"/>
              </p:custDataLst>
            </p:nvPr>
          </p:nvSpPr>
          <p:spPr bwMode="auto">
            <a:xfrm>
              <a:off x="1635" y="3503"/>
              <a:ext cx="3678" cy="1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 bwMode="auto">
            <a:xfrm>
              <a:off x="1635" y="2998"/>
              <a:ext cx="3533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75675" y="2141220"/>
            <a:ext cx="2335530" cy="1100455"/>
            <a:chOff x="1635" y="2998"/>
            <a:chExt cx="3678" cy="1733"/>
          </a:xfrm>
        </p:grpSpPr>
        <p:sp>
          <p:nvSpPr>
            <p:cNvPr id="30" name="TextBox 34"/>
            <p:cNvSpPr txBox="1"/>
            <p:nvPr>
              <p:custDataLst>
                <p:tags r:id="rId3"/>
              </p:custDataLst>
            </p:nvPr>
          </p:nvSpPr>
          <p:spPr bwMode="auto">
            <a:xfrm>
              <a:off x="1635" y="3503"/>
              <a:ext cx="3678" cy="1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4"/>
              </p:custDataLst>
            </p:nvPr>
          </p:nvSpPr>
          <p:spPr bwMode="auto">
            <a:xfrm>
              <a:off x="1635" y="2998"/>
              <a:ext cx="3533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75675" y="4803775"/>
            <a:ext cx="2335530" cy="1100455"/>
            <a:chOff x="1635" y="2998"/>
            <a:chExt cx="3678" cy="1733"/>
          </a:xfrm>
        </p:grpSpPr>
        <p:sp>
          <p:nvSpPr>
            <p:cNvPr id="34" name="TextBox 34"/>
            <p:cNvSpPr txBox="1"/>
            <p:nvPr>
              <p:custDataLst>
                <p:tags r:id="rId1"/>
              </p:custDataLst>
            </p:nvPr>
          </p:nvSpPr>
          <p:spPr bwMode="auto">
            <a:xfrm>
              <a:off x="1635" y="3503"/>
              <a:ext cx="3678" cy="1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</a:t>
              </a:r>
              <a:endParaRPr lang="zh-CN" altLang="en-US" sz="1400" dirty="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2"/>
              </p:custDataLst>
            </p:nvPr>
          </p:nvSpPr>
          <p:spPr bwMode="auto">
            <a:xfrm>
              <a:off x="1635" y="2998"/>
              <a:ext cx="3533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组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242695" y="1873250"/>
            <a:ext cx="1543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rgbClr val="0AC3B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IT</a:t>
            </a:r>
            <a:r>
              <a:rPr lang="zh-CN" altLang="en-US" sz="2400">
                <a:solidFill>
                  <a:srgbClr val="0AC3B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全方位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42695" y="2469515"/>
            <a:ext cx="6276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演示完毕</a:t>
            </a:r>
            <a:r>
              <a:rPr lang="en-US" altLang="zh-CN" sz="5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 </a:t>
            </a:r>
            <a:r>
              <a:rPr lang="zh-CN" altLang="en-US" sz="5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感谢欣赏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42695" y="3505200"/>
            <a:ext cx="561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16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把握</a:t>
            </a:r>
            <a:r>
              <a:rPr lang="en-US" altLang="zh-CN" sz="16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sz="16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服务提供全方位服务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337945" y="4867275"/>
            <a:ext cx="1552575" cy="533400"/>
          </a:xfrm>
          <a:prstGeom prst="roundRect">
            <a:avLst>
              <a:gd name="adj" fmla="val 4166"/>
            </a:avLst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Bold" panose="020B0800000000000000" charset="-122"/>
                <a:ea typeface="思源黑体 CN Bold" panose="020B0800000000000000" charset="-122"/>
              </a:rPr>
              <a:t>主讲人：某某某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6390005" y="460375"/>
            <a:ext cx="5408930" cy="306705"/>
            <a:chOff x="10258" y="755"/>
            <a:chExt cx="8518" cy="483"/>
          </a:xfrm>
        </p:grpSpPr>
        <p:sp>
          <p:nvSpPr>
            <p:cNvPr id="23" name="文本框 22"/>
            <p:cNvSpPr txBox="1"/>
            <p:nvPr>
              <p:custDataLst>
                <p:tags r:id="rId1"/>
              </p:custDataLst>
            </p:nvPr>
          </p:nvSpPr>
          <p:spPr>
            <a:xfrm>
              <a:off x="10258" y="755"/>
              <a:ext cx="8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公司介绍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 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产品介绍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产品优势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</a:rPr>
                <a:t>发展计划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8432" y="844"/>
              <a:ext cx="344" cy="323"/>
              <a:chOff x="16828" y="9229"/>
              <a:chExt cx="794" cy="745"/>
            </a:xfrm>
            <a:solidFill>
              <a:schemeClr val="bg1"/>
            </a:solidFill>
          </p:grpSpPr>
          <p:sp>
            <p:nvSpPr>
              <p:cNvPr id="24" name="矩形 23"/>
              <p:cNvSpPr/>
              <p:nvPr>
                <p:custDataLst>
                  <p:tags r:id="rId2"/>
                </p:custDataLst>
              </p:nvPr>
            </p:nvSpPr>
            <p:spPr>
              <a:xfrm>
                <a:off x="16828" y="922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>
                <p:custDataLst>
                  <p:tags r:id="rId3"/>
                </p:custDataLst>
              </p:nvPr>
            </p:nvSpPr>
            <p:spPr>
              <a:xfrm>
                <a:off x="16828" y="951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>
                <p:custDataLst>
                  <p:tags r:id="rId4"/>
                </p:custDataLst>
              </p:nvPr>
            </p:nvSpPr>
            <p:spPr>
              <a:xfrm>
                <a:off x="16828" y="9824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文本框 13"/>
          <p:cNvSpPr txBox="1">
            <a:spLocks noChangeArrowheads="1"/>
          </p:cNvSpPr>
          <p:nvPr/>
        </p:nvSpPr>
        <p:spPr bwMode="auto">
          <a:xfrm>
            <a:off x="295535" y="198828"/>
            <a:ext cx="1703070" cy="6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LOGO</a:t>
            </a:r>
            <a:r>
              <a:rPr lang="en-US" altLang="zh-CN" sz="3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 bldLvl="0" animBg="1"/>
      <p:bldP spid="22" grpId="1" animBg="1"/>
      <p:bldP spid="29" grpId="0"/>
      <p:bldP spid="2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82650" y="698183"/>
            <a:ext cx="10426700" cy="546163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4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440"/>
              </a:spcBef>
            </a:pPr>
            <a:r>
              <a:rPr lang="en-US" altLang="zh-CN" sz="4800" dirty="0" err="1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版权声明</a:t>
            </a:r>
            <a:endParaRPr lang="en-US" altLang="zh-CN" sz="4800" dirty="0">
              <a:solidFill>
                <a:srgbClr val="0C121C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Source Han Sans CN"/>
            </a:endParaRPr>
          </a:p>
          <a:p>
            <a:pPr algn="l">
              <a:lnSpc>
                <a:spcPct val="110000"/>
              </a:lnSpc>
              <a:spcBef>
                <a:spcPts val="1440"/>
              </a:spcBef>
            </a:pPr>
            <a:r>
              <a:rPr lang="en-US" altLang="zh-CN" sz="2800" dirty="0" err="1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                      感谢您支持原创设计事业，支持设计版权产品</a:t>
            </a:r>
            <a:r>
              <a:rPr lang="en-US" altLang="zh-CN" sz="28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！</a:t>
            </a:r>
          </a:p>
          <a:p>
            <a:pPr algn="l">
              <a:lnSpc>
                <a:spcPct val="170000"/>
              </a:lnSpc>
              <a:spcBef>
                <a:spcPts val="1440"/>
              </a:spcBef>
            </a:pPr>
            <a:r>
              <a:rPr lang="en-US" sz="1400" dirty="0" err="1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感谢您下载千图网</a:t>
            </a:r>
            <a:r>
              <a:rPr lang="zh-CN" altLang="en-US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原创</a:t>
            </a:r>
            <a:r>
              <a:rPr lang="en-US" altLang="zh-CN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PPT</a:t>
            </a:r>
            <a:r>
              <a:rPr lang="zh-CN" altLang="en-US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模板。</a:t>
            </a:r>
            <a:r>
              <a:rPr lang="en-US" sz="1400" dirty="0" err="1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为了您和千图网以及原创作者的利益，请勿复制、传播、销售，否则将承担法律责任</a:t>
            </a:r>
            <a:r>
              <a:rPr lang="en-US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！</a:t>
            </a:r>
          </a:p>
          <a:p>
            <a:pPr algn="l">
              <a:lnSpc>
                <a:spcPct val="170000"/>
              </a:lnSpc>
              <a:spcBef>
                <a:spcPts val="1440"/>
              </a:spcBef>
            </a:pPr>
            <a:r>
              <a:rPr lang="en-US" sz="1400" dirty="0" err="1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千图网将对作品进行维权，按照传播下载次数的十倍进行索取赔偿</a:t>
            </a:r>
            <a:r>
              <a:rPr lang="zh-CN" altLang="en-US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金</a:t>
            </a:r>
            <a:r>
              <a:rPr lang="en-US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！</a:t>
            </a:r>
          </a:p>
          <a:p>
            <a:pPr algn="l">
              <a:lnSpc>
                <a:spcPct val="170000"/>
              </a:lnSpc>
              <a:spcBef>
                <a:spcPts val="1440"/>
              </a:spcBef>
            </a:pPr>
            <a:r>
              <a:rPr lang="en-US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lnSpc>
                <a:spcPct val="170000"/>
              </a:lnSpc>
              <a:spcBef>
                <a:spcPts val="1440"/>
              </a:spcBef>
            </a:pPr>
            <a:r>
              <a:rPr lang="en-US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lnSpc>
                <a:spcPct val="170000"/>
              </a:lnSpc>
              <a:spcBef>
                <a:spcPts val="1440"/>
              </a:spcBef>
            </a:pPr>
            <a:r>
              <a:rPr lang="en-US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3、禁止把作品纳入商标或服务标记。</a:t>
            </a:r>
          </a:p>
          <a:p>
            <a:pPr algn="l">
              <a:lnSpc>
                <a:spcPct val="170000"/>
              </a:lnSpc>
              <a:spcBef>
                <a:spcPts val="1440"/>
              </a:spcBef>
            </a:pPr>
            <a:r>
              <a:rPr lang="en-US" sz="1400" dirty="0">
                <a:solidFill>
                  <a:srgbClr val="0C121C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Source Han Sans CN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:\PPT\PPT\图\组 1.png组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390005" y="460375"/>
            <a:ext cx="5408930" cy="306705"/>
            <a:chOff x="10258" y="755"/>
            <a:chExt cx="8518" cy="483"/>
          </a:xfrm>
        </p:grpSpPr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10258" y="755"/>
              <a:ext cx="8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公司介绍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产品介绍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产品优势</a:t>
              </a:r>
              <a:r>
                <a:rPr lang="en-US" altLang="zh-CN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     </a:t>
              </a:r>
              <a:r>
                <a:rPr lang="zh-CN" altLang="en-US" sz="140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Bold" panose="020B0800000000000000" charset="-122"/>
                  <a:sym typeface="+mn-ea"/>
                </a:rPr>
                <a:t>发展计划</a:t>
              </a:r>
              <a:endParaRPr lang="zh-CN" altLang="en-US" sz="14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8432" y="844"/>
              <a:ext cx="344" cy="323"/>
              <a:chOff x="16828" y="9229"/>
              <a:chExt cx="794" cy="745"/>
            </a:xfrm>
            <a:solidFill>
              <a:schemeClr val="bg1"/>
            </a:solidFill>
          </p:grpSpPr>
          <p:sp>
            <p:nvSpPr>
              <p:cNvPr id="24" name="矩形 23"/>
              <p:cNvSpPr/>
              <p:nvPr>
                <p:custDataLst>
                  <p:tags r:id="rId4"/>
                </p:custDataLst>
              </p:nvPr>
            </p:nvSpPr>
            <p:spPr>
              <a:xfrm>
                <a:off x="16828" y="922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16828" y="9519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>
                <p:custDataLst>
                  <p:tags r:id="rId6"/>
                </p:custDataLst>
              </p:nvPr>
            </p:nvSpPr>
            <p:spPr>
              <a:xfrm>
                <a:off x="16828" y="9824"/>
                <a:ext cx="795" cy="1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文本框 13"/>
          <p:cNvSpPr txBox="1">
            <a:spLocks noChangeArrowheads="1"/>
          </p:cNvSpPr>
          <p:nvPr/>
        </p:nvSpPr>
        <p:spPr bwMode="auto">
          <a:xfrm>
            <a:off x="295535" y="198828"/>
            <a:ext cx="1703070" cy="6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LOGO</a:t>
            </a:r>
            <a:r>
              <a:rPr lang="en-US" altLang="zh-CN" sz="3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2695" y="2193925"/>
            <a:ext cx="2571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2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我们是做什么的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2695" y="2790190"/>
            <a:ext cx="4639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rgbClr val="0AC3B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公司</a:t>
            </a:r>
            <a:r>
              <a:rPr lang="zh-CN" altLang="en-US" sz="5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简介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42695" y="3825875"/>
            <a:ext cx="5229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140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提供集群，作业，数据等一站式大数据处理分析服务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98435" y="2105978"/>
            <a:ext cx="280162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ln w="25400">
                  <a:solidFill>
                    <a:schemeClr val="bg1"/>
                  </a:solidFill>
                </a:ln>
                <a:noFill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01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347470" y="4752340"/>
            <a:ext cx="4191000" cy="0"/>
            <a:chOff x="2137" y="7024"/>
            <a:chExt cx="6600" cy="0"/>
          </a:xfrm>
        </p:grpSpPr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2137" y="7024"/>
              <a:ext cx="6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2137" y="7024"/>
              <a:ext cx="66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AC3B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" grpId="0"/>
      <p:bldP spid="2" grpId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130" cy="1014730"/>
            <a:chOff x="446" y="108"/>
            <a:chExt cx="5038" cy="1598"/>
          </a:xfrm>
        </p:grpSpPr>
        <p:sp>
          <p:nvSpPr>
            <p:cNvPr id="24" name="文本框 23"/>
            <p:cNvSpPr txBox="1"/>
            <p:nvPr>
              <p:custDataLst>
                <p:tags r:id="rId3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公司简介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7571740" y="0"/>
            <a:ext cx="4620260" cy="6857365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86245" y="1119188"/>
            <a:ext cx="3609975" cy="461962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623695" y="2299335"/>
            <a:ext cx="3663315" cy="2827020"/>
            <a:chOff x="2557" y="3621"/>
            <a:chExt cx="5769" cy="4452"/>
          </a:xfrm>
        </p:grpSpPr>
        <p:sp>
          <p:nvSpPr>
            <p:cNvPr id="31" name="文本框 30"/>
            <p:cNvSpPr txBox="1"/>
            <p:nvPr>
              <p:custDataLst>
                <p:tags r:id="rId1"/>
              </p:custDataLst>
            </p:nvPr>
          </p:nvSpPr>
          <p:spPr>
            <a:xfrm>
              <a:off x="2854" y="4289"/>
              <a:ext cx="5472" cy="378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</a:p>
            <a:p>
              <a:pPr>
                <a:lnSpc>
                  <a:spcPct val="160000"/>
                </a:lnSpc>
              </a:pPr>
              <a:endParaRPr lang="zh-CN" altLang="en-US" sz="140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</a:p>
            <a:p>
              <a:pPr>
                <a:lnSpc>
                  <a:spcPct val="160000"/>
                </a:lnSpc>
              </a:pPr>
              <a:endParaRPr lang="zh-CN" altLang="en-US" sz="140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"/>
              </p:custDataLst>
            </p:nvPr>
          </p:nvSpPr>
          <p:spPr>
            <a:xfrm>
              <a:off x="2854" y="3621"/>
              <a:ext cx="4392" cy="43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2557" y="3622"/>
              <a:ext cx="119" cy="435"/>
            </a:xfrm>
            <a:prstGeom prst="rect">
              <a:avLst/>
            </a:prstGeom>
            <a:solidFill>
              <a:srgbClr val="0A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130" cy="1014730"/>
            <a:chOff x="446" y="108"/>
            <a:chExt cx="5038" cy="1598"/>
          </a:xfrm>
        </p:grpSpPr>
        <p:sp>
          <p:nvSpPr>
            <p:cNvPr id="24" name="文本框 23"/>
            <p:cNvSpPr txBox="1"/>
            <p:nvPr>
              <p:custDataLst>
                <p:tags r:id="rId11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公司简介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9080891" y="1684834"/>
            <a:ext cx="2185728" cy="3807008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>
            <p:custDataLst>
              <p:tags r:id="rId2"/>
            </p:custDataLst>
          </p:nvPr>
        </p:nvSpPr>
        <p:spPr>
          <a:xfrm>
            <a:off x="3626995" y="1684834"/>
            <a:ext cx="2185728" cy="3807008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6" name="图片占位符 30" descr="E:\PPT\PPT\图\图层 0.png图层 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874713" y="1688100"/>
            <a:ext cx="2185728" cy="3800475"/>
          </a:xfrm>
          <a:prstGeom prst="rect">
            <a:avLst/>
          </a:prstGeom>
        </p:spPr>
      </p:pic>
      <p:pic>
        <p:nvPicPr>
          <p:cNvPr id="57" name="图片占位符 31" descr="E:\PPT\PPT\图\图片1.png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6379277" y="1688100"/>
            <a:ext cx="2185728" cy="3800475"/>
          </a:xfrm>
          <a:prstGeom prst="rect">
            <a:avLst/>
          </a:prstGeom>
        </p:spPr>
      </p:pic>
      <p:sp>
        <p:nvSpPr>
          <p:cNvPr id="51" name="椭圆 22"/>
          <p:cNvSpPr/>
          <p:nvPr>
            <p:custDataLst>
              <p:tags r:id="rId5"/>
            </p:custDataLst>
          </p:nvPr>
        </p:nvSpPr>
        <p:spPr>
          <a:xfrm>
            <a:off x="4464890" y="2154131"/>
            <a:ext cx="509943" cy="50533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23"/>
          <p:cNvSpPr/>
          <p:nvPr>
            <p:custDataLst>
              <p:tags r:id="rId6"/>
            </p:custDataLst>
          </p:nvPr>
        </p:nvSpPr>
        <p:spPr>
          <a:xfrm>
            <a:off x="9969455" y="2152220"/>
            <a:ext cx="509943" cy="509160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07535" h="606604">
                <a:moveTo>
                  <a:pt x="394900" y="353768"/>
                </a:moveTo>
                <a:cubicBezTo>
                  <a:pt x="400507" y="353768"/>
                  <a:pt x="405045" y="358301"/>
                  <a:pt x="405045" y="363900"/>
                </a:cubicBezTo>
                <a:lnTo>
                  <a:pt x="405045" y="515616"/>
                </a:lnTo>
                <a:cubicBezTo>
                  <a:pt x="405045" y="543435"/>
                  <a:pt x="382353" y="566099"/>
                  <a:pt x="354410" y="566099"/>
                </a:cubicBezTo>
                <a:lnTo>
                  <a:pt x="212649" y="566099"/>
                </a:lnTo>
                <a:cubicBezTo>
                  <a:pt x="207131" y="566099"/>
                  <a:pt x="202593" y="561566"/>
                  <a:pt x="202593" y="556056"/>
                </a:cubicBezTo>
                <a:cubicBezTo>
                  <a:pt x="202593" y="550457"/>
                  <a:pt x="207131" y="545924"/>
                  <a:pt x="212649" y="545924"/>
                </a:cubicBezTo>
                <a:lnTo>
                  <a:pt x="354410" y="545924"/>
                </a:lnTo>
                <a:cubicBezTo>
                  <a:pt x="371140" y="545924"/>
                  <a:pt x="384845" y="532325"/>
                  <a:pt x="384845" y="515616"/>
                </a:cubicBezTo>
                <a:lnTo>
                  <a:pt x="384845" y="363900"/>
                </a:lnTo>
                <a:cubicBezTo>
                  <a:pt x="384845" y="358301"/>
                  <a:pt x="389294" y="353768"/>
                  <a:pt x="394900" y="353768"/>
                </a:cubicBezTo>
                <a:close/>
                <a:moveTo>
                  <a:pt x="131640" y="262739"/>
                </a:moveTo>
                <a:cubicBezTo>
                  <a:pt x="137236" y="262739"/>
                  <a:pt x="141766" y="267271"/>
                  <a:pt x="141766" y="272870"/>
                </a:cubicBezTo>
                <a:lnTo>
                  <a:pt x="141766" y="333565"/>
                </a:lnTo>
                <a:cubicBezTo>
                  <a:pt x="141766" y="339075"/>
                  <a:pt x="137236" y="343607"/>
                  <a:pt x="131640" y="343607"/>
                </a:cubicBezTo>
                <a:cubicBezTo>
                  <a:pt x="126044" y="343607"/>
                  <a:pt x="121514" y="339075"/>
                  <a:pt x="121514" y="333565"/>
                </a:cubicBezTo>
                <a:lnTo>
                  <a:pt x="121514" y="272870"/>
                </a:lnTo>
                <a:cubicBezTo>
                  <a:pt x="121514" y="267271"/>
                  <a:pt x="126044" y="262739"/>
                  <a:pt x="131640" y="262739"/>
                </a:cubicBezTo>
                <a:close/>
                <a:moveTo>
                  <a:pt x="489057" y="194973"/>
                </a:moveTo>
                <a:cubicBezTo>
                  <a:pt x="492973" y="190974"/>
                  <a:pt x="499381" y="190974"/>
                  <a:pt x="503386" y="194973"/>
                </a:cubicBezTo>
                <a:lnTo>
                  <a:pt x="604576" y="296095"/>
                </a:lnTo>
                <a:cubicBezTo>
                  <a:pt x="605555" y="296983"/>
                  <a:pt x="606267" y="298138"/>
                  <a:pt x="606801" y="299383"/>
                </a:cubicBezTo>
                <a:cubicBezTo>
                  <a:pt x="607780" y="301871"/>
                  <a:pt x="607780" y="304625"/>
                  <a:pt x="606801" y="307113"/>
                </a:cubicBezTo>
                <a:cubicBezTo>
                  <a:pt x="606267" y="308357"/>
                  <a:pt x="605555" y="309424"/>
                  <a:pt x="604576" y="310401"/>
                </a:cubicBezTo>
                <a:lnTo>
                  <a:pt x="503386" y="411434"/>
                </a:lnTo>
                <a:cubicBezTo>
                  <a:pt x="501339" y="413478"/>
                  <a:pt x="498758" y="414455"/>
                  <a:pt x="496177" y="414455"/>
                </a:cubicBezTo>
                <a:cubicBezTo>
                  <a:pt x="493596" y="414455"/>
                  <a:pt x="491015" y="413478"/>
                  <a:pt x="489057" y="411434"/>
                </a:cubicBezTo>
                <a:cubicBezTo>
                  <a:pt x="485052" y="407524"/>
                  <a:pt x="485052" y="401126"/>
                  <a:pt x="489057" y="397217"/>
                </a:cubicBezTo>
                <a:lnTo>
                  <a:pt x="572982" y="313333"/>
                </a:lnTo>
                <a:lnTo>
                  <a:pt x="232921" y="313333"/>
                </a:lnTo>
                <a:cubicBezTo>
                  <a:pt x="227314" y="313333"/>
                  <a:pt x="222775" y="308802"/>
                  <a:pt x="222775" y="303203"/>
                </a:cubicBezTo>
                <a:cubicBezTo>
                  <a:pt x="222775" y="297605"/>
                  <a:pt x="227314" y="293074"/>
                  <a:pt x="232921" y="293074"/>
                </a:cubicBezTo>
                <a:lnTo>
                  <a:pt x="572982" y="293074"/>
                </a:lnTo>
                <a:lnTo>
                  <a:pt x="489057" y="209279"/>
                </a:lnTo>
                <a:cubicBezTo>
                  <a:pt x="485052" y="205281"/>
                  <a:pt x="485052" y="198883"/>
                  <a:pt x="489057" y="194973"/>
                </a:cubicBezTo>
                <a:close/>
                <a:moveTo>
                  <a:pt x="211398" y="40317"/>
                </a:moveTo>
                <a:lnTo>
                  <a:pt x="354409" y="40317"/>
                </a:lnTo>
                <a:cubicBezTo>
                  <a:pt x="382353" y="40317"/>
                  <a:pt x="405046" y="62981"/>
                  <a:pt x="405046" y="90889"/>
                </a:cubicBezTo>
                <a:lnTo>
                  <a:pt x="405046" y="242605"/>
                </a:lnTo>
                <a:cubicBezTo>
                  <a:pt x="405046" y="248115"/>
                  <a:pt x="400508" y="252648"/>
                  <a:pt x="394901" y="252648"/>
                </a:cubicBezTo>
                <a:cubicBezTo>
                  <a:pt x="389295" y="252648"/>
                  <a:pt x="384845" y="248115"/>
                  <a:pt x="384845" y="242605"/>
                </a:cubicBezTo>
                <a:lnTo>
                  <a:pt x="384845" y="90889"/>
                </a:lnTo>
                <a:cubicBezTo>
                  <a:pt x="384845" y="74180"/>
                  <a:pt x="371140" y="60581"/>
                  <a:pt x="354409" y="60581"/>
                </a:cubicBezTo>
                <a:lnTo>
                  <a:pt x="211398" y="60581"/>
                </a:lnTo>
                <a:cubicBezTo>
                  <a:pt x="205791" y="60581"/>
                  <a:pt x="201253" y="56048"/>
                  <a:pt x="201253" y="50449"/>
                </a:cubicBezTo>
                <a:cubicBezTo>
                  <a:pt x="201253" y="44850"/>
                  <a:pt x="205791" y="40317"/>
                  <a:pt x="211398" y="40317"/>
                </a:cubicBezTo>
                <a:close/>
                <a:moveTo>
                  <a:pt x="147115" y="20146"/>
                </a:moveTo>
                <a:cubicBezTo>
                  <a:pt x="144890" y="20146"/>
                  <a:pt x="142576" y="20590"/>
                  <a:pt x="140084" y="21568"/>
                </a:cubicBezTo>
                <a:lnTo>
                  <a:pt x="44232" y="59782"/>
                </a:lnTo>
                <a:cubicBezTo>
                  <a:pt x="24919" y="66981"/>
                  <a:pt x="20292" y="73024"/>
                  <a:pt x="20292" y="90887"/>
                </a:cubicBezTo>
                <a:lnTo>
                  <a:pt x="20292" y="515689"/>
                </a:lnTo>
                <a:cubicBezTo>
                  <a:pt x="20292" y="533464"/>
                  <a:pt x="24919" y="539596"/>
                  <a:pt x="44054" y="546616"/>
                </a:cubicBezTo>
                <a:lnTo>
                  <a:pt x="140262" y="585098"/>
                </a:lnTo>
                <a:cubicBezTo>
                  <a:pt x="142576" y="585897"/>
                  <a:pt x="144890" y="586431"/>
                  <a:pt x="147115" y="586431"/>
                </a:cubicBezTo>
                <a:cubicBezTo>
                  <a:pt x="156015" y="586431"/>
                  <a:pt x="161978" y="578254"/>
                  <a:pt x="161978" y="566257"/>
                </a:cubicBezTo>
                <a:lnTo>
                  <a:pt x="161978" y="40319"/>
                </a:lnTo>
                <a:cubicBezTo>
                  <a:pt x="161978" y="28233"/>
                  <a:pt x="156015" y="20146"/>
                  <a:pt x="147115" y="20146"/>
                </a:cubicBezTo>
                <a:close/>
                <a:moveTo>
                  <a:pt x="151669" y="315"/>
                </a:moveTo>
                <a:cubicBezTo>
                  <a:pt x="169354" y="2727"/>
                  <a:pt x="182270" y="18724"/>
                  <a:pt x="182270" y="40319"/>
                </a:cubicBezTo>
                <a:lnTo>
                  <a:pt x="182270" y="566257"/>
                </a:lnTo>
                <a:cubicBezTo>
                  <a:pt x="182270" y="589630"/>
                  <a:pt x="167496" y="606604"/>
                  <a:pt x="147115" y="606604"/>
                </a:cubicBezTo>
                <a:cubicBezTo>
                  <a:pt x="142487" y="606604"/>
                  <a:pt x="137681" y="605716"/>
                  <a:pt x="132964" y="603938"/>
                </a:cubicBezTo>
                <a:lnTo>
                  <a:pt x="36756" y="565457"/>
                </a:lnTo>
                <a:cubicBezTo>
                  <a:pt x="10057" y="555592"/>
                  <a:pt x="0" y="542084"/>
                  <a:pt x="0" y="515689"/>
                </a:cubicBezTo>
                <a:lnTo>
                  <a:pt x="0" y="90887"/>
                </a:lnTo>
                <a:cubicBezTo>
                  <a:pt x="0" y="64492"/>
                  <a:pt x="10057" y="50895"/>
                  <a:pt x="37023" y="40942"/>
                </a:cubicBezTo>
                <a:lnTo>
                  <a:pt x="132697" y="2727"/>
                </a:lnTo>
                <a:cubicBezTo>
                  <a:pt x="139350" y="217"/>
                  <a:pt x="145774" y="-489"/>
                  <a:pt x="151669" y="3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729355" y="3038477"/>
            <a:ext cx="1981200" cy="2177415"/>
            <a:chOff x="2408" y="3190"/>
            <a:chExt cx="3120" cy="3429"/>
          </a:xfrm>
        </p:grpSpPr>
        <p:sp>
          <p:nvSpPr>
            <p:cNvPr id="3" name="TextBox 45"/>
            <p:cNvSpPr txBox="1"/>
            <p:nvPr>
              <p:custDataLst>
                <p:tags r:id="rId9"/>
              </p:custDataLst>
            </p:nvPr>
          </p:nvSpPr>
          <p:spPr>
            <a:xfrm>
              <a:off x="2408" y="3190"/>
              <a:ext cx="3120" cy="663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kern="9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40" name="TextBox 46"/>
            <p:cNvSpPr txBox="1"/>
            <p:nvPr>
              <p:custDataLst>
                <p:tags r:id="rId10"/>
              </p:custDataLst>
            </p:nvPr>
          </p:nvSpPr>
          <p:spPr>
            <a:xfrm>
              <a:off x="2408" y="3853"/>
              <a:ext cx="2977" cy="2766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 algn="ctr">
                <a:lnSpc>
                  <a:spcPct val="16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183371" y="3039114"/>
            <a:ext cx="1981200" cy="2176780"/>
            <a:chOff x="2408" y="3190"/>
            <a:chExt cx="3120" cy="3428"/>
          </a:xfrm>
        </p:grpSpPr>
        <p:sp>
          <p:nvSpPr>
            <p:cNvPr id="8" name="TextBox 45"/>
            <p:cNvSpPr txBox="1"/>
            <p:nvPr>
              <p:custDataLst>
                <p:tags r:id="rId7"/>
              </p:custDataLst>
            </p:nvPr>
          </p:nvSpPr>
          <p:spPr>
            <a:xfrm>
              <a:off x="2408" y="3190"/>
              <a:ext cx="3120" cy="663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kern="900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9" name="TextBox 46"/>
            <p:cNvSpPr txBox="1"/>
            <p:nvPr>
              <p:custDataLst>
                <p:tags r:id="rId8"/>
              </p:custDataLst>
            </p:nvPr>
          </p:nvSpPr>
          <p:spPr>
            <a:xfrm>
              <a:off x="2408" y="3853"/>
              <a:ext cx="2977" cy="2765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</a:p>
          </p:txBody>
        </p: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7" grpId="0" bldLvl="0" animBg="1"/>
      <p:bldP spid="51" grpId="0" bldLvl="0" animBg="1"/>
      <p:bldP spid="5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130" cy="1014730"/>
            <a:chOff x="446" y="108"/>
            <a:chExt cx="5038" cy="1598"/>
          </a:xfrm>
        </p:grpSpPr>
        <p:sp>
          <p:nvSpPr>
            <p:cNvPr id="24" name="文本框 23"/>
            <p:cNvSpPr txBox="1"/>
            <p:nvPr>
              <p:custDataLst>
                <p:tags r:id="rId14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公司简介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pic>
        <p:nvPicPr>
          <p:cNvPr id="2" name="图片 1" descr="E:\PPT\PPT\图\图片3.png图片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-2087" y="4487950"/>
            <a:ext cx="5224145" cy="1316990"/>
          </a:xfrm>
          <a:custGeom>
            <a:avLst/>
            <a:gdLst>
              <a:gd name="connsiteX0" fmla="*/ 0 w 4656408"/>
              <a:gd name="connsiteY0" fmla="*/ 0 h 1169414"/>
              <a:gd name="connsiteX1" fmla="*/ 4656408 w 4656408"/>
              <a:gd name="connsiteY1" fmla="*/ 0 h 1169414"/>
              <a:gd name="connsiteX2" fmla="*/ 4656408 w 4656408"/>
              <a:gd name="connsiteY2" fmla="*/ 1169414 h 1169414"/>
              <a:gd name="connsiteX3" fmla="*/ 0 w 4656408"/>
              <a:gd name="connsiteY3" fmla="*/ 1169414 h 116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08" h="1169414">
                <a:moveTo>
                  <a:pt x="0" y="0"/>
                </a:moveTo>
                <a:lnTo>
                  <a:pt x="4656408" y="0"/>
                </a:lnTo>
                <a:lnTo>
                  <a:pt x="4656408" y="1169414"/>
                </a:lnTo>
                <a:lnTo>
                  <a:pt x="0" y="1169414"/>
                </a:lnTo>
                <a:close/>
              </a:path>
            </a:pathLst>
          </a:custGeom>
        </p:spPr>
      </p:pic>
      <p:pic>
        <p:nvPicPr>
          <p:cNvPr id="3" name="图片 2" descr="E:\PPT\PPT\图\图片3.png图片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0" y="3062233"/>
            <a:ext cx="5219971" cy="1316990"/>
          </a:xfrm>
          <a:custGeom>
            <a:avLst/>
            <a:gdLst>
              <a:gd name="connsiteX0" fmla="*/ 0 w 4656408"/>
              <a:gd name="connsiteY0" fmla="*/ 0 h 1169414"/>
              <a:gd name="connsiteX1" fmla="*/ 4656408 w 4656408"/>
              <a:gd name="connsiteY1" fmla="*/ 0 h 1169414"/>
              <a:gd name="connsiteX2" fmla="*/ 4656408 w 4656408"/>
              <a:gd name="connsiteY2" fmla="*/ 1169414 h 1169414"/>
              <a:gd name="connsiteX3" fmla="*/ 0 w 4656408"/>
              <a:gd name="connsiteY3" fmla="*/ 1169414 h 116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08" h="1169414">
                <a:moveTo>
                  <a:pt x="0" y="0"/>
                </a:moveTo>
                <a:lnTo>
                  <a:pt x="4656408" y="0"/>
                </a:lnTo>
                <a:lnTo>
                  <a:pt x="4656408" y="1169414"/>
                </a:lnTo>
                <a:lnTo>
                  <a:pt x="0" y="1169414"/>
                </a:lnTo>
                <a:close/>
              </a:path>
            </a:pathLst>
          </a:custGeom>
        </p:spPr>
      </p:pic>
      <p:pic>
        <p:nvPicPr>
          <p:cNvPr id="4" name="图片 3" descr="E:\PPT\PPT\图\图片3.png图片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0" y="1636517"/>
            <a:ext cx="5219971" cy="1316990"/>
          </a:xfrm>
          <a:custGeom>
            <a:avLst/>
            <a:gdLst>
              <a:gd name="connsiteX0" fmla="*/ 0 w 4656408"/>
              <a:gd name="connsiteY0" fmla="*/ 0 h 1169414"/>
              <a:gd name="connsiteX1" fmla="*/ 4656408 w 4656408"/>
              <a:gd name="connsiteY1" fmla="*/ 0 h 1169414"/>
              <a:gd name="connsiteX2" fmla="*/ 4656408 w 4656408"/>
              <a:gd name="connsiteY2" fmla="*/ 1169414 h 1169414"/>
              <a:gd name="connsiteX3" fmla="*/ 0 w 4656408"/>
              <a:gd name="connsiteY3" fmla="*/ 1169414 h 116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08" h="1169414">
                <a:moveTo>
                  <a:pt x="0" y="0"/>
                </a:moveTo>
                <a:lnTo>
                  <a:pt x="4656408" y="0"/>
                </a:lnTo>
                <a:lnTo>
                  <a:pt x="4656408" y="1169414"/>
                </a:lnTo>
                <a:lnTo>
                  <a:pt x="0" y="1169414"/>
                </a:lnTo>
                <a:close/>
              </a:path>
            </a:pathLst>
          </a:custGeom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3611245" y="1626870"/>
            <a:ext cx="1608455" cy="1332865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611400" y="3061423"/>
            <a:ext cx="1608573" cy="1314780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>
            <p:custDataLst>
              <p:tags r:id="rId6"/>
            </p:custDataLst>
          </p:nvPr>
        </p:nvSpPr>
        <p:spPr>
          <a:xfrm>
            <a:off x="3611400" y="4478249"/>
            <a:ext cx="1608573" cy="1336206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3814977" y="2065172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添加标题</a:t>
            </a:r>
            <a:endParaRPr lang="zh-CN" altLang="en-US" sz="2000" b="1" dirty="0" smtClean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>
            <p:custDataLst>
              <p:tags r:id="rId8"/>
            </p:custDataLst>
          </p:nvPr>
        </p:nvSpPr>
        <p:spPr>
          <a:xfrm>
            <a:off x="3814977" y="3490888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>
            <p:custDataLst>
              <p:tags r:id="rId9"/>
            </p:custDataLst>
          </p:nvPr>
        </p:nvSpPr>
        <p:spPr>
          <a:xfrm>
            <a:off x="3814977" y="4918521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>
            <p:custDataLst>
              <p:tags r:id="rId10"/>
            </p:custDataLst>
          </p:nvPr>
        </p:nvSpPr>
        <p:spPr>
          <a:xfrm>
            <a:off x="5822614" y="1843307"/>
            <a:ext cx="4664052" cy="779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</a:t>
            </a:r>
            <a:endParaRPr lang="zh-CN" altLang="en-US" sz="1400" dirty="0">
              <a:solidFill>
                <a:srgbClr val="0C121C"/>
              </a:solidFill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>
            <p:custDataLst>
              <p:tags r:id="rId11"/>
            </p:custDataLst>
          </p:nvPr>
        </p:nvSpPr>
        <p:spPr>
          <a:xfrm>
            <a:off x="5822614" y="3307768"/>
            <a:ext cx="4664052" cy="779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</a:t>
            </a:r>
            <a:endParaRPr lang="zh-CN" altLang="en-US" sz="1400" dirty="0">
              <a:solidFill>
                <a:srgbClr val="0C121C"/>
              </a:solidFill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>
            <p:custDataLst>
              <p:tags r:id="rId12"/>
            </p:custDataLst>
          </p:nvPr>
        </p:nvSpPr>
        <p:spPr>
          <a:xfrm>
            <a:off x="5822614" y="4858471"/>
            <a:ext cx="4664052" cy="779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rgbClr val="0C121C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</a:t>
            </a:r>
            <a:endParaRPr lang="zh-CN" altLang="en-US" sz="1400" dirty="0">
              <a:solidFill>
                <a:srgbClr val="0C121C"/>
              </a:solidFill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13"/>
            </p:custDataLst>
          </p:nvPr>
        </p:nvSpPr>
        <p:spPr>
          <a:xfrm>
            <a:off x="11439525" y="0"/>
            <a:ext cx="752475" cy="752475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47" grpId="0" bldLvl="0" animBg="1"/>
      <p:bldP spid="48" grpId="0"/>
      <p:bldP spid="49" grpId="0"/>
      <p:bldP spid="50" grpId="0"/>
      <p:bldP spid="51" grpId="0" bldLvl="0" animBg="1"/>
      <p:bldP spid="52" grpId="0" bldLvl="0" animBg="1"/>
      <p:bldP spid="53" grpId="0" bldLvl="0" animBg="1"/>
      <p:bldP spid="12" grpId="0" bldLvl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130" cy="1014730"/>
            <a:chOff x="446" y="108"/>
            <a:chExt cx="5038" cy="1598"/>
          </a:xfrm>
        </p:grpSpPr>
        <p:sp>
          <p:nvSpPr>
            <p:cNvPr id="24" name="文本框 23"/>
            <p:cNvSpPr txBox="1"/>
            <p:nvPr>
              <p:custDataLst>
                <p:tags r:id="rId9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公司简介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701428" y="1935480"/>
            <a:ext cx="10789143" cy="3718025"/>
            <a:chOff x="1847" y="2465"/>
            <a:chExt cx="12936" cy="3924"/>
          </a:xfrm>
        </p:grpSpPr>
        <p:grpSp>
          <p:nvGrpSpPr>
            <p:cNvPr id="35" name="组合 34"/>
            <p:cNvGrpSpPr/>
            <p:nvPr/>
          </p:nvGrpSpPr>
          <p:grpSpPr>
            <a:xfrm>
              <a:off x="9170" y="2465"/>
              <a:ext cx="5614" cy="3924"/>
              <a:chOff x="7200" y="2245"/>
              <a:chExt cx="6290" cy="4396"/>
            </a:xfrm>
          </p:grpSpPr>
          <p:sp>
            <p:nvSpPr>
              <p:cNvPr id="9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200" y="2707"/>
                <a:ext cx="5882" cy="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</a:t>
                </a:r>
                <a:endPara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C121C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文本框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200" y="2245"/>
                <a:ext cx="2784" cy="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ea"/>
                </a:endParaRPr>
              </a:p>
            </p:txBody>
          </p:sp>
          <p:sp>
            <p:nvSpPr>
              <p:cNvPr id="42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200" y="4290"/>
                <a:ext cx="5964" cy="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</a:t>
                </a:r>
                <a:endPara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C121C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200" y="3828"/>
                <a:ext cx="2784" cy="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ea"/>
                </a:endParaRPr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200" y="5872"/>
                <a:ext cx="6290" cy="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</a:t>
                </a:r>
                <a:endPara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C121C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200" y="5401"/>
                <a:ext cx="2784" cy="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ea"/>
                </a:endParaRPr>
              </a:p>
            </p:txBody>
          </p:sp>
        </p:grpSp>
        <p:pic>
          <p:nvPicPr>
            <p:cNvPr id="17" name="图片 3" descr="E:\PPT\PPT\图\12.4-6-1.jpg12.4-6-1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847" y="2512"/>
              <a:ext cx="6598" cy="3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6105525"/>
            <a:ext cx="752475" cy="752475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130" cy="1014730"/>
            <a:chOff x="446" y="108"/>
            <a:chExt cx="5038" cy="1598"/>
          </a:xfrm>
        </p:grpSpPr>
        <p:sp>
          <p:nvSpPr>
            <p:cNvPr id="24" name="文本框 23"/>
            <p:cNvSpPr txBox="1"/>
            <p:nvPr>
              <p:custDataLst>
                <p:tags r:id="rId27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公司简介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05017" y="1671955"/>
            <a:ext cx="11012229" cy="4180207"/>
            <a:chOff x="975" y="2133"/>
            <a:chExt cx="12794" cy="4856"/>
          </a:xfrm>
        </p:grpSpPr>
        <p:grpSp>
          <p:nvGrpSpPr>
            <p:cNvPr id="5" name="组合 4"/>
            <p:cNvGrpSpPr/>
            <p:nvPr/>
          </p:nvGrpSpPr>
          <p:grpSpPr>
            <a:xfrm>
              <a:off x="975" y="2133"/>
              <a:ext cx="7152" cy="4856"/>
              <a:chOff x="1303" y="1803"/>
              <a:chExt cx="8391" cy="5698"/>
            </a:xfrm>
          </p:grpSpPr>
          <p:cxnSp>
            <p:nvCxnSpPr>
              <p:cNvPr id="77" name="直接连接符 76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1303" y="6225"/>
                <a:ext cx="83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>
                <p:custDataLst>
                  <p:tags r:id="rId6"/>
                </p:custDataLst>
              </p:nvPr>
            </p:nvCxnSpPr>
            <p:spPr>
              <a:xfrm flipV="1">
                <a:off x="1303" y="1803"/>
                <a:ext cx="0" cy="4423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组合 79"/>
              <p:cNvGrpSpPr/>
              <p:nvPr/>
            </p:nvGrpSpPr>
            <p:grpSpPr>
              <a:xfrm>
                <a:off x="1991" y="6268"/>
                <a:ext cx="7093" cy="418"/>
                <a:chOff x="1715676" y="4077220"/>
                <a:chExt cx="4504574" cy="265421"/>
              </a:xfrm>
            </p:grpSpPr>
            <p:sp>
              <p:nvSpPr>
                <p:cNvPr id="81" name="矩形 80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715676" y="4077220"/>
                  <a:ext cx="893232" cy="1559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ea"/>
                    </a:rPr>
                    <a:t>添加文字</a:t>
                  </a:r>
                </a:p>
              </p:txBody>
            </p:sp>
            <p:sp>
              <p:nvSpPr>
                <p:cNvPr id="82" name="矩形 81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2910023" y="4077220"/>
                  <a:ext cx="893232" cy="2654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ea"/>
                    </a:rPr>
                    <a:t>添加文字</a:t>
                  </a:r>
                </a:p>
              </p:txBody>
            </p:sp>
            <p:sp>
              <p:nvSpPr>
                <p:cNvPr id="83" name="矩形 82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5355046" y="4077220"/>
                  <a:ext cx="865204" cy="2654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ea"/>
                    </a:rPr>
                    <a:t>添加文字</a:t>
                  </a:r>
                </a:p>
              </p:txBody>
            </p:sp>
            <p:sp>
              <p:nvSpPr>
                <p:cNvPr id="84" name="矩形 83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4148886" y="4077220"/>
                  <a:ext cx="893232" cy="2654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ea"/>
                    </a:rPr>
                    <a:t>添加文字</a:t>
                  </a:r>
                </a:p>
              </p:txBody>
            </p:sp>
          </p:grpSp>
          <p:sp>
            <p:nvSpPr>
              <p:cNvPr id="85" name="矩形 84"/>
              <p:cNvSpPr/>
              <p:nvPr>
                <p:custDataLst>
                  <p:tags r:id="rId7"/>
                </p:custDataLst>
              </p:nvPr>
            </p:nvSpPr>
            <p:spPr>
              <a:xfrm>
                <a:off x="1984" y="4408"/>
                <a:ext cx="454" cy="1802"/>
              </a:xfrm>
              <a:prstGeom prst="rect">
                <a:avLst/>
              </a:prstGeom>
              <a:solidFill>
                <a:srgbClr val="0A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86" name="矩形 85"/>
              <p:cNvSpPr/>
              <p:nvPr>
                <p:custDataLst>
                  <p:tags r:id="rId8"/>
                </p:custDataLst>
              </p:nvPr>
            </p:nvSpPr>
            <p:spPr>
              <a:xfrm>
                <a:off x="2609" y="3617"/>
                <a:ext cx="454" cy="259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87" name="矩形 86"/>
              <p:cNvSpPr/>
              <p:nvPr>
                <p:custDataLst>
                  <p:tags r:id="rId9"/>
                </p:custDataLst>
              </p:nvPr>
            </p:nvSpPr>
            <p:spPr>
              <a:xfrm>
                <a:off x="4043" y="3424"/>
                <a:ext cx="454" cy="2777"/>
              </a:xfrm>
              <a:prstGeom prst="rect">
                <a:avLst/>
              </a:prstGeom>
              <a:solidFill>
                <a:srgbClr val="0A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88" name="矩形 8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668" y="2557"/>
                <a:ext cx="454" cy="364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89" name="矩形 88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71" y="4271"/>
                <a:ext cx="454" cy="1930"/>
              </a:xfrm>
              <a:prstGeom prst="rect">
                <a:avLst/>
              </a:prstGeom>
              <a:solidFill>
                <a:srgbClr val="0A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90" name="矩形 89"/>
              <p:cNvSpPr/>
              <p:nvPr>
                <p:custDataLst>
                  <p:tags r:id="rId12"/>
                </p:custDataLst>
              </p:nvPr>
            </p:nvSpPr>
            <p:spPr>
              <a:xfrm>
                <a:off x="6597" y="3424"/>
                <a:ext cx="454" cy="277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13"/>
                </p:custDataLst>
              </p:nvPr>
            </p:nvSpPr>
            <p:spPr>
              <a:xfrm>
                <a:off x="7911" y="3854"/>
                <a:ext cx="454" cy="2347"/>
              </a:xfrm>
              <a:prstGeom prst="rect">
                <a:avLst/>
              </a:prstGeom>
              <a:solidFill>
                <a:srgbClr val="0A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92" name="矩形 91"/>
              <p:cNvSpPr/>
              <p:nvPr>
                <p:custDataLst>
                  <p:tags r:id="rId14"/>
                </p:custDataLst>
              </p:nvPr>
            </p:nvSpPr>
            <p:spPr>
              <a:xfrm>
                <a:off x="8537" y="2823"/>
                <a:ext cx="454" cy="337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93" name="TextBox 9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240" y="3132"/>
                <a:ext cx="1030" cy="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Light" panose="020B0300000000000000" charset="-122"/>
                    <a:ea typeface="思源黑体 CN Light" panose="020B0300000000000000" charset="-122"/>
                  </a:rPr>
                  <a:t>57%</a:t>
                </a:r>
              </a:p>
            </p:txBody>
          </p:sp>
          <p:sp>
            <p:nvSpPr>
              <p:cNvPr id="94" name="TextBox 93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327" y="2071"/>
                <a:ext cx="1030" cy="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Light" panose="020B0300000000000000" charset="-122"/>
                    <a:ea typeface="思源黑体 CN Light" panose="020B0300000000000000" charset="-122"/>
                  </a:rPr>
                  <a:t>81%</a:t>
                </a:r>
              </a:p>
            </p:txBody>
          </p:sp>
          <p:sp>
            <p:nvSpPr>
              <p:cNvPr id="95" name="TextBox 9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250" y="2921"/>
                <a:ext cx="1030" cy="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Light" panose="020B0300000000000000" charset="-122"/>
                    <a:ea typeface="思源黑体 CN Light" panose="020B0300000000000000" charset="-122"/>
                  </a:rPr>
                  <a:t>59%</a:t>
                </a:r>
              </a:p>
            </p:txBody>
          </p:sp>
          <p:sp>
            <p:nvSpPr>
              <p:cNvPr id="96" name="TextBox 95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8195" y="2256"/>
                <a:ext cx="1030" cy="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Light" panose="020B0300000000000000" charset="-122"/>
                    <a:ea typeface="思源黑体 CN Light" panose="020B0300000000000000" charset="-122"/>
                  </a:rPr>
                  <a:t>72%</a:t>
                </a:r>
              </a:p>
            </p:txBody>
          </p:sp>
          <p:sp>
            <p:nvSpPr>
              <p:cNvPr id="97" name="矩形 96"/>
              <p:cNvSpPr/>
              <p:nvPr>
                <p:custDataLst>
                  <p:tags r:id="rId19"/>
                </p:custDataLst>
              </p:nvPr>
            </p:nvSpPr>
            <p:spPr>
              <a:xfrm>
                <a:off x="1587" y="7135"/>
                <a:ext cx="454" cy="303"/>
              </a:xfrm>
              <a:prstGeom prst="rect">
                <a:avLst/>
              </a:prstGeom>
              <a:solidFill>
                <a:srgbClr val="0A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98" name="矩形 97"/>
              <p:cNvSpPr/>
              <p:nvPr>
                <p:custDataLst>
                  <p:tags r:id="rId20"/>
                </p:custDataLst>
              </p:nvPr>
            </p:nvSpPr>
            <p:spPr>
              <a:xfrm>
                <a:off x="3816" y="7135"/>
                <a:ext cx="454" cy="3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sp>
            <p:nvSpPr>
              <p:cNvPr id="99" name="矩形 98"/>
              <p:cNvSpPr/>
              <p:nvPr>
                <p:custDataLst>
                  <p:tags r:id="rId21"/>
                </p:custDataLst>
              </p:nvPr>
            </p:nvSpPr>
            <p:spPr>
              <a:xfrm>
                <a:off x="2032" y="7083"/>
                <a:ext cx="1373" cy="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Light" panose="020B0300000000000000" charset="-122"/>
                    <a:ea typeface="思源黑体 CN Light" panose="020B0300000000000000" charset="-122"/>
                  </a:rPr>
                  <a:t>添加文字</a:t>
                </a:r>
              </a:p>
            </p:txBody>
          </p:sp>
          <p:sp>
            <p:nvSpPr>
              <p:cNvPr id="100" name="矩形 99"/>
              <p:cNvSpPr/>
              <p:nvPr>
                <p:custDataLst>
                  <p:tags r:id="rId22"/>
                </p:custDataLst>
              </p:nvPr>
            </p:nvSpPr>
            <p:spPr>
              <a:xfrm>
                <a:off x="4320" y="7083"/>
                <a:ext cx="1359" cy="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Light" panose="020B0300000000000000" charset="-122"/>
                    <a:ea typeface="思源黑体 CN Light" panose="020B0300000000000000" charset="-122"/>
                    <a:sym typeface="+mn-ea"/>
                  </a:rPr>
                  <a:t>添加文字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120" y="2369"/>
              <a:ext cx="4649" cy="1789"/>
              <a:chOff x="8901" y="2233"/>
              <a:chExt cx="4649" cy="1789"/>
            </a:xfrm>
          </p:grpSpPr>
          <p:sp>
            <p:nvSpPr>
              <p:cNvPr id="7" name="TextBox 34"/>
              <p:cNvSpPr txBox="1"/>
              <p:nvPr>
                <p:custDataLst>
                  <p:tags r:id="rId3"/>
                </p:custDataLst>
              </p:nvPr>
            </p:nvSpPr>
            <p:spPr bwMode="auto">
              <a:xfrm>
                <a:off x="8901" y="2716"/>
                <a:ext cx="4649" cy="1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此部分内容作为文字排版占位显示（建议使用主题字体）此部分内容作为文字排版占位显示（建议使用主题字体）</a:t>
                </a:r>
                <a:endParaRPr lang="zh-CN" altLang="en-US" sz="1400" dirty="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8" name="矩形 7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8901" y="2233"/>
                <a:ext cx="3182" cy="4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120" y="4665"/>
              <a:ext cx="4649" cy="1789"/>
              <a:chOff x="8901" y="2233"/>
              <a:chExt cx="4649" cy="1789"/>
            </a:xfrm>
          </p:grpSpPr>
          <p:sp>
            <p:nvSpPr>
              <p:cNvPr id="10" name="TextBox 34"/>
              <p:cNvSpPr txBox="1"/>
              <p:nvPr>
                <p:custDataLst>
                  <p:tags r:id="rId1"/>
                </p:custDataLst>
              </p:nvPr>
            </p:nvSpPr>
            <p:spPr bwMode="auto">
              <a:xfrm>
                <a:off x="8901" y="2716"/>
                <a:ext cx="4649" cy="1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40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此部分内容作为文字排版占位显示（建议使用主题字体）此部分内容作为文字排版占位显示（建议使用主题字体）</a:t>
                </a:r>
                <a:endParaRPr lang="zh-CN" altLang="en-US" sz="1400" dirty="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8901" y="2233"/>
                <a:ext cx="3183" cy="4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 b="1">
                    <a:solidFill>
                      <a:srgbClr val="0C121C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+mn-ea"/>
                    <a:sym typeface="+mn-lt"/>
                  </a:rPr>
                  <a:t>单击添加标题</a:t>
                </a:r>
                <a:endPara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7150" y="0"/>
            <a:ext cx="3199130" cy="1014730"/>
            <a:chOff x="446" y="108"/>
            <a:chExt cx="5038" cy="1598"/>
          </a:xfrm>
        </p:grpSpPr>
        <p:sp>
          <p:nvSpPr>
            <p:cNvPr id="24" name="文本框 23"/>
            <p:cNvSpPr txBox="1"/>
            <p:nvPr>
              <p:custDataLst>
                <p:tags r:id="rId12"/>
              </p:custDataLst>
            </p:nvPr>
          </p:nvSpPr>
          <p:spPr>
            <a:xfrm>
              <a:off x="446" y="108"/>
              <a:ext cx="192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>
                  <a:ln w="25400">
                    <a:solidFill>
                      <a:srgbClr val="0AC3BD"/>
                    </a:solidFill>
                  </a:ln>
                  <a:noFill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8" y="667"/>
              <a:ext cx="4927" cy="479"/>
              <a:chOff x="-57" y="305"/>
              <a:chExt cx="4927" cy="479"/>
            </a:xfrm>
          </p:grpSpPr>
          <p:sp>
            <p:nvSpPr>
              <p:cNvPr id="26" name="Rectangle 14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-57" y="305"/>
                <a:ext cx="1811" cy="47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200" b="1" dirty="0" smtClean="0">
                    <a:solidFill>
                      <a:srgbClr val="0C12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+mn-lt"/>
                  </a:rPr>
                  <a:t>公司简介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937" y="414"/>
                <a:ext cx="2933" cy="2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200" b="1" dirty="0" smtClean="0">
                    <a:solidFill>
                      <a:srgbClr val="0C121C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+mn-lt"/>
                  </a:rPr>
                  <a:t>Company profile</a:t>
                </a:r>
              </a:p>
            </p:txBody>
          </p:sp>
        </p:grpSp>
      </p:grp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589" y="1916670"/>
            <a:ext cx="1660355" cy="1660868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691270" y="1916670"/>
            <a:ext cx="4406689" cy="166086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589" y="3805716"/>
            <a:ext cx="1660355" cy="1660868"/>
          </a:xfrm>
          <a:prstGeom prst="rect">
            <a:avLst/>
          </a:prstGeom>
          <a:solidFill>
            <a:srgbClr val="0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691270" y="3805716"/>
            <a:ext cx="4406689" cy="166086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6319643" y="1916670"/>
            <a:ext cx="5872359" cy="3549914"/>
          </a:xfrm>
          <a:prstGeom prst="rect">
            <a:avLst/>
          </a:prstGeom>
          <a:blipFill dpi="0" rotWithShape="1">
            <a:blip r:embed="rId16" cstate="screen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14" name="Freeform 1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661539" y="2541403"/>
            <a:ext cx="340452" cy="411402"/>
          </a:xfrm>
          <a:custGeom>
            <a:avLst/>
            <a:gdLst>
              <a:gd name="T0" fmla="*/ 75 w 116"/>
              <a:gd name="T1" fmla="*/ 56 h 140"/>
              <a:gd name="T2" fmla="*/ 97 w 116"/>
              <a:gd name="T3" fmla="*/ 56 h 140"/>
              <a:gd name="T4" fmla="*/ 103 w 116"/>
              <a:gd name="T5" fmla="*/ 61 h 140"/>
              <a:gd name="T6" fmla="*/ 100 w 116"/>
              <a:gd name="T7" fmla="*/ 66 h 140"/>
              <a:gd name="T8" fmla="*/ 9 w 116"/>
              <a:gd name="T9" fmla="*/ 138 h 140"/>
              <a:gd name="T10" fmla="*/ 1 w 116"/>
              <a:gd name="T11" fmla="*/ 137 h 140"/>
              <a:gd name="T12" fmla="*/ 1 w 116"/>
              <a:gd name="T13" fmla="*/ 131 h 140"/>
              <a:gd name="T14" fmla="*/ 36 w 116"/>
              <a:gd name="T15" fmla="*/ 67 h 140"/>
              <a:gd name="T16" fmla="*/ 15 w 116"/>
              <a:gd name="T17" fmla="*/ 67 h 140"/>
              <a:gd name="T18" fmla="*/ 10 w 116"/>
              <a:gd name="T19" fmla="*/ 61 h 140"/>
              <a:gd name="T20" fmla="*/ 11 w 116"/>
              <a:gd name="T21" fmla="*/ 58 h 140"/>
              <a:gd name="T22" fmla="*/ 49 w 116"/>
              <a:gd name="T23" fmla="*/ 3 h 140"/>
              <a:gd name="T24" fmla="*/ 54 w 116"/>
              <a:gd name="T25" fmla="*/ 1 h 140"/>
              <a:gd name="T26" fmla="*/ 54 w 116"/>
              <a:gd name="T27" fmla="*/ 0 h 140"/>
              <a:gd name="T28" fmla="*/ 111 w 116"/>
              <a:gd name="T29" fmla="*/ 0 h 140"/>
              <a:gd name="T30" fmla="*/ 116 w 116"/>
              <a:gd name="T31" fmla="*/ 6 h 140"/>
              <a:gd name="T32" fmla="*/ 114 w 116"/>
              <a:gd name="T33" fmla="*/ 10 h 140"/>
              <a:gd name="T34" fmla="*/ 75 w 116"/>
              <a:gd name="T35" fmla="*/ 56 h 140"/>
              <a:gd name="T36" fmla="*/ 81 w 116"/>
              <a:gd name="T37" fmla="*/ 67 h 140"/>
              <a:gd name="T38" fmla="*/ 81 w 116"/>
              <a:gd name="T39" fmla="*/ 67 h 140"/>
              <a:gd name="T40" fmla="*/ 63 w 116"/>
              <a:gd name="T41" fmla="*/ 67 h 140"/>
              <a:gd name="T42" fmla="*/ 63 w 116"/>
              <a:gd name="T43" fmla="*/ 67 h 140"/>
              <a:gd name="T44" fmla="*/ 60 w 116"/>
              <a:gd name="T45" fmla="*/ 65 h 140"/>
              <a:gd name="T46" fmla="*/ 59 w 116"/>
              <a:gd name="T47" fmla="*/ 58 h 140"/>
              <a:gd name="T48" fmla="*/ 99 w 116"/>
              <a:gd name="T49" fmla="*/ 11 h 140"/>
              <a:gd name="T50" fmla="*/ 57 w 116"/>
              <a:gd name="T51" fmla="*/ 11 h 140"/>
              <a:gd name="T52" fmla="*/ 26 w 116"/>
              <a:gd name="T53" fmla="*/ 56 h 140"/>
              <a:gd name="T54" fmla="*/ 45 w 116"/>
              <a:gd name="T55" fmla="*/ 56 h 140"/>
              <a:gd name="T56" fmla="*/ 45 w 116"/>
              <a:gd name="T57" fmla="*/ 56 h 140"/>
              <a:gd name="T58" fmla="*/ 48 w 116"/>
              <a:gd name="T59" fmla="*/ 56 h 140"/>
              <a:gd name="T60" fmla="*/ 50 w 116"/>
              <a:gd name="T61" fmla="*/ 64 h 140"/>
              <a:gd name="T62" fmla="*/ 23 w 116"/>
              <a:gd name="T63" fmla="*/ 113 h 140"/>
              <a:gd name="T64" fmla="*/ 81 w 116"/>
              <a:gd name="T65" fmla="*/ 6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40">
                <a:moveTo>
                  <a:pt x="75" y="56"/>
                </a:moveTo>
                <a:cubicBezTo>
                  <a:pt x="97" y="56"/>
                  <a:pt x="97" y="56"/>
                  <a:pt x="97" y="56"/>
                </a:cubicBezTo>
                <a:cubicBezTo>
                  <a:pt x="100" y="56"/>
                  <a:pt x="103" y="58"/>
                  <a:pt x="103" y="61"/>
                </a:cubicBezTo>
                <a:cubicBezTo>
                  <a:pt x="103" y="63"/>
                  <a:pt x="102" y="65"/>
                  <a:pt x="100" y="66"/>
                </a:cubicBezTo>
                <a:cubicBezTo>
                  <a:pt x="9" y="138"/>
                  <a:pt x="9" y="138"/>
                  <a:pt x="9" y="138"/>
                </a:cubicBezTo>
                <a:cubicBezTo>
                  <a:pt x="6" y="140"/>
                  <a:pt x="3" y="140"/>
                  <a:pt x="1" y="137"/>
                </a:cubicBezTo>
                <a:cubicBezTo>
                  <a:pt x="0" y="136"/>
                  <a:pt x="0" y="133"/>
                  <a:pt x="1" y="131"/>
                </a:cubicBezTo>
                <a:cubicBezTo>
                  <a:pt x="36" y="67"/>
                  <a:pt x="36" y="67"/>
                  <a:pt x="36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4"/>
                  <a:pt x="10" y="61"/>
                </a:cubicBezTo>
                <a:cubicBezTo>
                  <a:pt x="10" y="60"/>
                  <a:pt x="10" y="59"/>
                  <a:pt x="11" y="58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1"/>
                  <a:pt x="52" y="1"/>
                  <a:pt x="54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4" y="0"/>
                  <a:pt x="116" y="3"/>
                  <a:pt x="116" y="6"/>
                </a:cubicBezTo>
                <a:cubicBezTo>
                  <a:pt x="116" y="7"/>
                  <a:pt x="115" y="9"/>
                  <a:pt x="114" y="10"/>
                </a:cubicBezTo>
                <a:cubicBezTo>
                  <a:pt x="75" y="56"/>
                  <a:pt x="75" y="56"/>
                  <a:pt x="75" y="56"/>
                </a:cubicBezTo>
                <a:close/>
                <a:moveTo>
                  <a:pt x="81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1" y="66"/>
                  <a:pt x="60" y="65"/>
                </a:cubicBezTo>
                <a:cubicBezTo>
                  <a:pt x="57" y="63"/>
                  <a:pt x="57" y="60"/>
                  <a:pt x="59" y="58"/>
                </a:cubicBezTo>
                <a:cubicBezTo>
                  <a:pt x="99" y="11"/>
                  <a:pt x="99" y="11"/>
                  <a:pt x="9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26" y="56"/>
                  <a:pt x="26" y="56"/>
                  <a:pt x="2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51" y="58"/>
                  <a:pt x="52" y="61"/>
                  <a:pt x="50" y="64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81" y="67"/>
                  <a:pt x="81" y="67"/>
                  <a:pt x="8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3600"/>
          </a:p>
        </p:txBody>
      </p:sp>
      <p:sp>
        <p:nvSpPr>
          <p:cNvPr id="2" name="Freeform 19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26751" y="4428584"/>
            <a:ext cx="411276" cy="415132"/>
          </a:xfrm>
          <a:custGeom>
            <a:avLst/>
            <a:gdLst>
              <a:gd name="T0" fmla="*/ 116 w 140"/>
              <a:gd name="T1" fmla="*/ 2 h 141"/>
              <a:gd name="T2" fmla="*/ 122 w 140"/>
              <a:gd name="T3" fmla="*/ 3 h 141"/>
              <a:gd name="T4" fmla="*/ 122 w 140"/>
              <a:gd name="T5" fmla="*/ 3 h 141"/>
              <a:gd name="T6" fmla="*/ 138 w 140"/>
              <a:gd name="T7" fmla="*/ 19 h 141"/>
              <a:gd name="T8" fmla="*/ 138 w 140"/>
              <a:gd name="T9" fmla="*/ 19 h 141"/>
              <a:gd name="T10" fmla="*/ 139 w 140"/>
              <a:gd name="T11" fmla="*/ 25 h 141"/>
              <a:gd name="T12" fmla="*/ 118 w 140"/>
              <a:gd name="T13" fmla="*/ 43 h 141"/>
              <a:gd name="T14" fmla="*/ 103 w 140"/>
              <a:gd name="T15" fmla="*/ 46 h 141"/>
              <a:gd name="T16" fmla="*/ 99 w 140"/>
              <a:gd name="T17" fmla="*/ 102 h 141"/>
              <a:gd name="T18" fmla="*/ 69 w 140"/>
              <a:gd name="T19" fmla="*/ 115 h 141"/>
              <a:gd name="T20" fmla="*/ 26 w 140"/>
              <a:gd name="T21" fmla="*/ 72 h 141"/>
              <a:gd name="T22" fmla="*/ 69 w 140"/>
              <a:gd name="T23" fmla="*/ 29 h 141"/>
              <a:gd name="T24" fmla="*/ 100 w 140"/>
              <a:gd name="T25" fmla="*/ 33 h 141"/>
              <a:gd name="T26" fmla="*/ 98 w 140"/>
              <a:gd name="T27" fmla="*/ 20 h 141"/>
              <a:gd name="T28" fmla="*/ 124 w 140"/>
              <a:gd name="T29" fmla="*/ 55 h 141"/>
              <a:gd name="T30" fmla="*/ 135 w 140"/>
              <a:gd name="T31" fmla="*/ 52 h 141"/>
              <a:gd name="T32" fmla="*/ 138 w 140"/>
              <a:gd name="T33" fmla="*/ 72 h 141"/>
              <a:gd name="T34" fmla="*/ 69 w 140"/>
              <a:gd name="T35" fmla="*/ 141 h 141"/>
              <a:gd name="T36" fmla="*/ 0 w 140"/>
              <a:gd name="T37" fmla="*/ 72 h 141"/>
              <a:gd name="T38" fmla="*/ 69 w 140"/>
              <a:gd name="T39" fmla="*/ 3 h 141"/>
              <a:gd name="T40" fmla="*/ 89 w 140"/>
              <a:gd name="T41" fmla="*/ 6 h 141"/>
              <a:gd name="T42" fmla="*/ 86 w 140"/>
              <a:gd name="T43" fmla="*/ 16 h 141"/>
              <a:gd name="T44" fmla="*/ 69 w 140"/>
              <a:gd name="T45" fmla="*/ 14 h 141"/>
              <a:gd name="T46" fmla="*/ 11 w 140"/>
              <a:gd name="T47" fmla="*/ 72 h 141"/>
              <a:gd name="T48" fmla="*/ 69 w 140"/>
              <a:gd name="T49" fmla="*/ 130 h 141"/>
              <a:gd name="T50" fmla="*/ 127 w 140"/>
              <a:gd name="T51" fmla="*/ 72 h 141"/>
              <a:gd name="T52" fmla="*/ 124 w 140"/>
              <a:gd name="T53" fmla="*/ 55 h 141"/>
              <a:gd name="T54" fmla="*/ 69 w 140"/>
              <a:gd name="T55" fmla="*/ 52 h 141"/>
              <a:gd name="T56" fmla="*/ 90 w 140"/>
              <a:gd name="T57" fmla="*/ 43 h 141"/>
              <a:gd name="T58" fmla="*/ 43 w 140"/>
              <a:gd name="T59" fmla="*/ 46 h 141"/>
              <a:gd name="T60" fmla="*/ 43 w 140"/>
              <a:gd name="T61" fmla="*/ 46 h 141"/>
              <a:gd name="T62" fmla="*/ 43 w 140"/>
              <a:gd name="T63" fmla="*/ 98 h 141"/>
              <a:gd name="T64" fmla="*/ 94 w 140"/>
              <a:gd name="T65" fmla="*/ 98 h 141"/>
              <a:gd name="T66" fmla="*/ 105 w 140"/>
              <a:gd name="T67" fmla="*/ 72 h 141"/>
              <a:gd name="T68" fmla="*/ 86 w 140"/>
              <a:gd name="T69" fmla="*/ 62 h 141"/>
              <a:gd name="T70" fmla="*/ 83 w 140"/>
              <a:gd name="T71" fmla="*/ 86 h 141"/>
              <a:gd name="T72" fmla="*/ 69 w 140"/>
              <a:gd name="T73" fmla="*/ 92 h 141"/>
              <a:gd name="T74" fmla="*/ 55 w 140"/>
              <a:gd name="T75" fmla="*/ 86 h 141"/>
              <a:gd name="T76" fmla="*/ 55 w 140"/>
              <a:gd name="T77" fmla="*/ 58 h 141"/>
              <a:gd name="T78" fmla="*/ 69 w 140"/>
              <a:gd name="T79" fmla="*/ 52 h 141"/>
              <a:gd name="T80" fmla="*/ 73 w 140"/>
              <a:gd name="T81" fmla="*/ 60 h 141"/>
              <a:gd name="T82" fmla="*/ 60 w 140"/>
              <a:gd name="T83" fmla="*/ 63 h 141"/>
              <a:gd name="T84" fmla="*/ 56 w 140"/>
              <a:gd name="T85" fmla="*/ 72 h 141"/>
              <a:gd name="T86" fmla="*/ 69 w 140"/>
              <a:gd name="T87" fmla="*/ 85 h 141"/>
              <a:gd name="T88" fmla="*/ 78 w 140"/>
              <a:gd name="T89" fmla="*/ 81 h 141"/>
              <a:gd name="T90" fmla="*/ 81 w 140"/>
              <a:gd name="T91" fmla="*/ 68 h 141"/>
              <a:gd name="T92" fmla="*/ 65 w 140"/>
              <a:gd name="T93" fmla="*/ 76 h 141"/>
              <a:gd name="T94" fmla="*/ 73 w 140"/>
              <a:gd name="T95" fmla="*/ 60 h 141"/>
              <a:gd name="T96" fmla="*/ 117 w 140"/>
              <a:gd name="T97" fmla="*/ 10 h 141"/>
              <a:gd name="T98" fmla="*/ 106 w 140"/>
              <a:gd name="T99" fmla="*/ 30 h 141"/>
              <a:gd name="T100" fmla="*/ 117 w 140"/>
              <a:gd name="T101" fmla="*/ 10 h 141"/>
              <a:gd name="T102" fmla="*/ 123 w 140"/>
              <a:gd name="T103" fmla="*/ 22 h 141"/>
              <a:gd name="T104" fmla="*/ 118 w 140"/>
              <a:gd name="T105" fmla="*/ 37 h 141"/>
              <a:gd name="T106" fmla="*/ 123 w 140"/>
              <a:gd name="T107" fmla="*/ 2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0" h="141">
                <a:moveTo>
                  <a:pt x="98" y="20"/>
                </a:moveTo>
                <a:cubicBezTo>
                  <a:pt x="116" y="2"/>
                  <a:pt x="116" y="2"/>
                  <a:pt x="116" y="2"/>
                </a:cubicBezTo>
                <a:cubicBezTo>
                  <a:pt x="118" y="0"/>
                  <a:pt x="120" y="0"/>
                  <a:pt x="121" y="2"/>
                </a:cubicBezTo>
                <a:cubicBezTo>
                  <a:pt x="121" y="2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5" y="16"/>
                  <a:pt x="125" y="16"/>
                  <a:pt x="125" y="16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9" y="19"/>
                  <a:pt x="139" y="20"/>
                </a:cubicBezTo>
                <a:cubicBezTo>
                  <a:pt x="140" y="21"/>
                  <a:pt x="140" y="23"/>
                  <a:pt x="139" y="25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0" y="43"/>
                  <a:pt x="119" y="44"/>
                  <a:pt x="118" y="43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8" y="53"/>
                  <a:pt x="112" y="62"/>
                  <a:pt x="112" y="72"/>
                </a:cubicBezTo>
                <a:cubicBezTo>
                  <a:pt x="112" y="84"/>
                  <a:pt x="107" y="95"/>
                  <a:pt x="99" y="102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1" y="110"/>
                  <a:pt x="81" y="115"/>
                  <a:pt x="69" y="115"/>
                </a:cubicBezTo>
                <a:cubicBezTo>
                  <a:pt x="57" y="115"/>
                  <a:pt x="46" y="110"/>
                  <a:pt x="39" y="102"/>
                </a:cubicBezTo>
                <a:cubicBezTo>
                  <a:pt x="31" y="95"/>
                  <a:pt x="26" y="84"/>
                  <a:pt x="26" y="72"/>
                </a:cubicBezTo>
                <a:cubicBezTo>
                  <a:pt x="26" y="60"/>
                  <a:pt x="31" y="50"/>
                  <a:pt x="39" y="42"/>
                </a:cubicBezTo>
                <a:cubicBezTo>
                  <a:pt x="46" y="34"/>
                  <a:pt x="57" y="29"/>
                  <a:pt x="69" y="29"/>
                </a:cubicBezTo>
                <a:cubicBezTo>
                  <a:pt x="79" y="29"/>
                  <a:pt x="88" y="33"/>
                  <a:pt x="95" y="38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2"/>
                  <a:pt x="98" y="21"/>
                  <a:pt x="98" y="20"/>
                </a:cubicBezTo>
                <a:close/>
                <a:moveTo>
                  <a:pt x="124" y="55"/>
                </a:moveTo>
                <a:cubicBezTo>
                  <a:pt x="124" y="55"/>
                  <a:pt x="124" y="55"/>
                  <a:pt x="124" y="55"/>
                </a:cubicBezTo>
                <a:cubicBezTo>
                  <a:pt x="124" y="52"/>
                  <a:pt x="125" y="49"/>
                  <a:pt x="128" y="48"/>
                </a:cubicBezTo>
                <a:cubicBezTo>
                  <a:pt x="131" y="47"/>
                  <a:pt x="134" y="49"/>
                  <a:pt x="135" y="52"/>
                </a:cubicBezTo>
                <a:cubicBezTo>
                  <a:pt x="136" y="55"/>
                  <a:pt x="137" y="58"/>
                  <a:pt x="137" y="62"/>
                </a:cubicBezTo>
                <a:cubicBezTo>
                  <a:pt x="138" y="65"/>
                  <a:pt x="138" y="69"/>
                  <a:pt x="138" y="72"/>
                </a:cubicBezTo>
                <a:cubicBezTo>
                  <a:pt x="138" y="91"/>
                  <a:pt x="130" y="108"/>
                  <a:pt x="118" y="121"/>
                </a:cubicBezTo>
                <a:cubicBezTo>
                  <a:pt x="105" y="133"/>
                  <a:pt x="88" y="141"/>
                  <a:pt x="69" y="141"/>
                </a:cubicBezTo>
                <a:cubicBezTo>
                  <a:pt x="50" y="141"/>
                  <a:pt x="33" y="133"/>
                  <a:pt x="20" y="121"/>
                </a:cubicBezTo>
                <a:cubicBezTo>
                  <a:pt x="8" y="108"/>
                  <a:pt x="0" y="91"/>
                  <a:pt x="0" y="72"/>
                </a:cubicBezTo>
                <a:cubicBezTo>
                  <a:pt x="0" y="53"/>
                  <a:pt x="8" y="36"/>
                  <a:pt x="20" y="23"/>
                </a:cubicBezTo>
                <a:cubicBezTo>
                  <a:pt x="33" y="11"/>
                  <a:pt x="50" y="3"/>
                  <a:pt x="69" y="3"/>
                </a:cubicBezTo>
                <a:cubicBezTo>
                  <a:pt x="72" y="3"/>
                  <a:pt x="76" y="3"/>
                  <a:pt x="79" y="4"/>
                </a:cubicBezTo>
                <a:cubicBezTo>
                  <a:pt x="82" y="4"/>
                  <a:pt x="86" y="5"/>
                  <a:pt x="89" y="6"/>
                </a:cubicBezTo>
                <a:cubicBezTo>
                  <a:pt x="92" y="7"/>
                  <a:pt x="93" y="10"/>
                  <a:pt x="93" y="13"/>
                </a:cubicBezTo>
                <a:cubicBezTo>
                  <a:pt x="92" y="16"/>
                  <a:pt x="89" y="17"/>
                  <a:pt x="86" y="16"/>
                </a:cubicBezTo>
                <a:cubicBezTo>
                  <a:pt x="83" y="16"/>
                  <a:pt x="80" y="15"/>
                  <a:pt x="77" y="15"/>
                </a:cubicBezTo>
                <a:cubicBezTo>
                  <a:pt x="75" y="14"/>
                  <a:pt x="72" y="14"/>
                  <a:pt x="69" y="14"/>
                </a:cubicBezTo>
                <a:cubicBezTo>
                  <a:pt x="53" y="14"/>
                  <a:pt x="38" y="21"/>
                  <a:pt x="28" y="31"/>
                </a:cubicBezTo>
                <a:cubicBezTo>
                  <a:pt x="17" y="42"/>
                  <a:pt x="11" y="56"/>
                  <a:pt x="11" y="72"/>
                </a:cubicBezTo>
                <a:cubicBezTo>
                  <a:pt x="11" y="88"/>
                  <a:pt x="17" y="103"/>
                  <a:pt x="28" y="113"/>
                </a:cubicBezTo>
                <a:cubicBezTo>
                  <a:pt x="38" y="124"/>
                  <a:pt x="53" y="130"/>
                  <a:pt x="69" y="130"/>
                </a:cubicBezTo>
                <a:cubicBezTo>
                  <a:pt x="85" y="130"/>
                  <a:pt x="99" y="124"/>
                  <a:pt x="110" y="113"/>
                </a:cubicBezTo>
                <a:cubicBezTo>
                  <a:pt x="120" y="103"/>
                  <a:pt x="127" y="88"/>
                  <a:pt x="127" y="72"/>
                </a:cubicBezTo>
                <a:cubicBezTo>
                  <a:pt x="127" y="69"/>
                  <a:pt x="127" y="66"/>
                  <a:pt x="126" y="64"/>
                </a:cubicBezTo>
                <a:cubicBezTo>
                  <a:pt x="126" y="61"/>
                  <a:pt x="125" y="58"/>
                  <a:pt x="124" y="55"/>
                </a:cubicBezTo>
                <a:close/>
                <a:moveTo>
                  <a:pt x="69" y="52"/>
                </a:moveTo>
                <a:cubicBezTo>
                  <a:pt x="69" y="52"/>
                  <a:pt x="69" y="52"/>
                  <a:pt x="69" y="52"/>
                </a:cubicBezTo>
                <a:cubicBezTo>
                  <a:pt x="72" y="52"/>
                  <a:pt x="76" y="53"/>
                  <a:pt x="78" y="55"/>
                </a:cubicBezTo>
                <a:cubicBezTo>
                  <a:pt x="90" y="43"/>
                  <a:pt x="90" y="43"/>
                  <a:pt x="90" y="43"/>
                </a:cubicBezTo>
                <a:cubicBezTo>
                  <a:pt x="84" y="38"/>
                  <a:pt x="77" y="36"/>
                  <a:pt x="69" y="36"/>
                </a:cubicBezTo>
                <a:cubicBezTo>
                  <a:pt x="59" y="36"/>
                  <a:pt x="50" y="40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37" y="53"/>
                  <a:pt x="33" y="62"/>
                  <a:pt x="33" y="72"/>
                </a:cubicBezTo>
                <a:cubicBezTo>
                  <a:pt x="33" y="82"/>
                  <a:pt x="37" y="91"/>
                  <a:pt x="43" y="98"/>
                </a:cubicBezTo>
                <a:cubicBezTo>
                  <a:pt x="50" y="104"/>
                  <a:pt x="59" y="108"/>
                  <a:pt x="69" y="108"/>
                </a:cubicBezTo>
                <a:cubicBezTo>
                  <a:pt x="79" y="108"/>
                  <a:pt x="88" y="104"/>
                  <a:pt x="94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101" y="91"/>
                  <a:pt x="105" y="82"/>
                  <a:pt x="105" y="72"/>
                </a:cubicBezTo>
                <a:cubicBezTo>
                  <a:pt x="105" y="64"/>
                  <a:pt x="103" y="57"/>
                  <a:pt x="98" y="51"/>
                </a:cubicBezTo>
                <a:cubicBezTo>
                  <a:pt x="86" y="62"/>
                  <a:pt x="86" y="62"/>
                  <a:pt x="86" y="62"/>
                </a:cubicBezTo>
                <a:cubicBezTo>
                  <a:pt x="88" y="65"/>
                  <a:pt x="89" y="69"/>
                  <a:pt x="89" y="72"/>
                </a:cubicBezTo>
                <a:cubicBezTo>
                  <a:pt x="89" y="77"/>
                  <a:pt x="86" y="82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79" y="90"/>
                  <a:pt x="74" y="92"/>
                  <a:pt x="69" y="92"/>
                </a:cubicBezTo>
                <a:cubicBezTo>
                  <a:pt x="63" y="92"/>
                  <a:pt x="59" y="90"/>
                  <a:pt x="55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1" y="82"/>
                  <a:pt x="49" y="78"/>
                  <a:pt x="49" y="72"/>
                </a:cubicBezTo>
                <a:cubicBezTo>
                  <a:pt x="49" y="67"/>
                  <a:pt x="51" y="62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9" y="55"/>
                  <a:pt x="63" y="52"/>
                  <a:pt x="69" y="52"/>
                </a:cubicBezTo>
                <a:close/>
                <a:moveTo>
                  <a:pt x="73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2" y="59"/>
                  <a:pt x="71" y="59"/>
                  <a:pt x="69" y="59"/>
                </a:cubicBezTo>
                <a:cubicBezTo>
                  <a:pt x="65" y="59"/>
                  <a:pt x="62" y="60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57" y="65"/>
                  <a:pt x="56" y="68"/>
                  <a:pt x="56" y="72"/>
                </a:cubicBezTo>
                <a:cubicBezTo>
                  <a:pt x="56" y="76"/>
                  <a:pt x="57" y="79"/>
                  <a:pt x="60" y="81"/>
                </a:cubicBezTo>
                <a:cubicBezTo>
                  <a:pt x="62" y="84"/>
                  <a:pt x="65" y="85"/>
                  <a:pt x="69" y="85"/>
                </a:cubicBezTo>
                <a:cubicBezTo>
                  <a:pt x="73" y="85"/>
                  <a:pt x="76" y="84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81" y="79"/>
                  <a:pt x="82" y="76"/>
                  <a:pt x="82" y="72"/>
                </a:cubicBezTo>
                <a:cubicBezTo>
                  <a:pt x="82" y="70"/>
                  <a:pt x="82" y="69"/>
                  <a:pt x="81" y="68"/>
                </a:cubicBezTo>
                <a:cubicBezTo>
                  <a:pt x="73" y="76"/>
                  <a:pt x="73" y="76"/>
                  <a:pt x="73" y="76"/>
                </a:cubicBezTo>
                <a:cubicBezTo>
                  <a:pt x="71" y="78"/>
                  <a:pt x="67" y="78"/>
                  <a:pt x="65" y="76"/>
                </a:cubicBezTo>
                <a:cubicBezTo>
                  <a:pt x="63" y="74"/>
                  <a:pt x="63" y="70"/>
                  <a:pt x="65" y="68"/>
                </a:cubicBezTo>
                <a:cubicBezTo>
                  <a:pt x="73" y="60"/>
                  <a:pt x="73" y="60"/>
                  <a:pt x="73" y="60"/>
                </a:cubicBezTo>
                <a:close/>
                <a:moveTo>
                  <a:pt x="117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0"/>
                  <a:pt x="117" y="10"/>
                  <a:pt x="117" y="10"/>
                </a:cubicBezTo>
                <a:close/>
                <a:moveTo>
                  <a:pt x="123" y="22"/>
                </a:moveTo>
                <a:cubicBezTo>
                  <a:pt x="123" y="22"/>
                  <a:pt x="123" y="22"/>
                  <a:pt x="123" y="2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23" y="22"/>
                  <a:pt x="123" y="22"/>
                  <a:pt x="123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3600"/>
          </a:p>
        </p:txBody>
      </p:sp>
      <p:grpSp>
        <p:nvGrpSpPr>
          <p:cNvPr id="3" name="组合 2"/>
          <p:cNvGrpSpPr/>
          <p:nvPr/>
        </p:nvGrpSpPr>
        <p:grpSpPr>
          <a:xfrm>
            <a:off x="1883627" y="2009595"/>
            <a:ext cx="3978695" cy="1476574"/>
            <a:chOff x="6187113" y="1678126"/>
            <a:chExt cx="2871300" cy="1476574"/>
          </a:xfrm>
        </p:grpSpPr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6187113" y="2030750"/>
              <a:ext cx="2871300" cy="11239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1"/>
              </p:custDataLst>
            </p:nvPr>
          </p:nvSpPr>
          <p:spPr>
            <a:xfrm>
              <a:off x="6187114" y="1678126"/>
              <a:ext cx="2241974" cy="3987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dirty="0">
                <a:solidFill>
                  <a:srgbClr val="0C121C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905267" y="3938237"/>
            <a:ext cx="3978695" cy="1476574"/>
            <a:chOff x="6187113" y="1678126"/>
            <a:chExt cx="2871300" cy="1476574"/>
          </a:xfrm>
        </p:grpSpPr>
        <p:sp>
          <p:nvSpPr>
            <p:cNvPr id="20" name="矩形 19"/>
            <p:cNvSpPr/>
            <p:nvPr>
              <p:custDataLst>
                <p:tags r:id="rId8"/>
              </p:custDataLst>
            </p:nvPr>
          </p:nvSpPr>
          <p:spPr>
            <a:xfrm>
              <a:off x="6187113" y="2030750"/>
              <a:ext cx="2871300" cy="11239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400">
                  <a:solidFill>
                    <a:srgbClr val="0C121C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rPr>
                <a:t>此部分内容作为文字排版占位显示（建议使用主题字体）此部分内容作为文字排版占位显示（建议使用主题字体）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9"/>
              </p:custDataLst>
            </p:nvPr>
          </p:nvSpPr>
          <p:spPr>
            <a:xfrm>
              <a:off x="6187114" y="1678126"/>
              <a:ext cx="2241974" cy="3987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b="1">
                  <a:solidFill>
                    <a:srgbClr val="0C121C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单击添加标题</a:t>
              </a:r>
              <a:endParaRPr lang="zh-CN" altLang="en-US" sz="2000" b="1" dirty="0">
                <a:solidFill>
                  <a:srgbClr val="0C121C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4" grpId="0" bldLvl="0" animBg="1"/>
      <p:bldP spid="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db3ba12-de2e-4bee-b3ff-6593c3016644"/>
  <p:tag name="COMMONDATA" val="eyJoZGlkIjoiNTM2NjQwMTVmNDUxODBmMDc5ODRiMDk0MjUwMjIxZ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3024</Words>
  <Application>Microsoft Office PowerPoint</Application>
  <PresentationFormat>宽屏</PresentationFormat>
  <Paragraphs>231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</vt:lpstr>
      <vt:lpstr>思源黑体 CN Bold</vt:lpstr>
      <vt:lpstr>思源黑体 CN Light</vt:lpstr>
      <vt:lpstr>思源黑体 CN Medium</vt:lpstr>
      <vt:lpstr>思源黑体 Medium</vt:lpstr>
      <vt:lpstr>思源宋体 CN Heavy</vt:lpstr>
      <vt:lpstr>Arial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dc:description/>
  <cp:lastModifiedBy>Administrator</cp:lastModifiedBy>
  <cp:revision>4</cp:revision>
  <dcterms:created xsi:type="dcterms:W3CDTF">2023-01-08T11:10:01Z</dcterms:created>
  <dcterms:modified xsi:type="dcterms:W3CDTF">2023-01-08T12:38:38Z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5380AFCF20284C98AD56648FC355EA1F</vt:lpwstr>
  </property>
</Properties>
</file>